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61" r:id="rId5"/>
    <p:sldId id="286" r:id="rId6"/>
    <p:sldId id="287" r:id="rId7"/>
    <p:sldId id="268" r:id="rId8"/>
    <p:sldId id="277" r:id="rId9"/>
    <p:sldId id="278" r:id="rId10"/>
    <p:sldId id="280" r:id="rId11"/>
    <p:sldId id="281" r:id="rId12"/>
    <p:sldId id="28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4"/>
  </p:normalViewPr>
  <p:slideViewPr>
    <p:cSldViewPr snapToGrid="0">
      <p:cViewPr varScale="1">
        <p:scale>
          <a:sx n="90" d="100"/>
          <a:sy n="90" d="100"/>
        </p:scale>
        <p:origin x="8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899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551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51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47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394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23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387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48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85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7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0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DA462-9BB7-4428-9A09-C1E1C6BA525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E2E87-FCEB-4D97-B775-18BB89F703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9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ytimg.com/vi/Dj2XcPKmYIs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Рыночная экономика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829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2" b="1863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632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6">
            <a:extLst>
              <a:ext uri="{FF2B5EF4-FFF2-40B4-BE49-F238E27FC236}">
                <a16:creationId xmlns:a16="http://schemas.microsoft.com/office/drawing/2014/main" id="{22F6364A-B358-4BEE-B158-0734D2C93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738202" y="1570814"/>
            <a:ext cx="0" cy="3710227"/>
          </a:xfrm>
          <a:prstGeom prst="line">
            <a:avLst/>
          </a:prstGeom>
          <a:ln w="19050">
            <a:solidFill>
              <a:srgbClr val="FF60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860" y="1123527"/>
            <a:ext cx="5252623" cy="46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131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FF6597-6F36-1F49-8B16-2817CD116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C79D5C-3AE7-E744-89FA-A1AE00AC36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/>
              <a:t>Что такое «невидимая рука» рынка?</a:t>
            </a:r>
          </a:p>
          <a:p>
            <a:pPr marL="514350" indent="-514350">
              <a:buAutoNum type="arabicPeriod"/>
            </a:pPr>
            <a:r>
              <a:rPr lang="ru-RU" dirty="0"/>
              <a:t>С. 174 «В классе и дома» № 2.</a:t>
            </a:r>
          </a:p>
          <a:p>
            <a:pPr marL="514350" indent="-514350">
              <a:buAutoNum type="arabicPeriod"/>
            </a:pPr>
            <a:r>
              <a:rPr lang="ru-RU" dirty="0"/>
              <a:t>Придумай фирму по производству любого товара или услуги. Что можно сделать, чтобы спрос на товар/</a:t>
            </a:r>
            <a:r>
              <a:rPr lang="ru-RU"/>
              <a:t>услугу повысился?</a:t>
            </a:r>
          </a:p>
        </p:txBody>
      </p:sp>
    </p:spTree>
    <p:extLst>
      <p:ext uri="{BB962C8B-B14F-4D97-AF65-F5344CB8AC3E}">
        <p14:creationId xmlns:p14="http://schemas.microsoft.com/office/powerpoint/2010/main" val="3116009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6B332A4-D438-4773-A77F-5ED49A448D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53768" y="0"/>
            <a:ext cx="8284464" cy="6858000"/>
          </a:xfrm>
          <a:custGeom>
            <a:avLst/>
            <a:gdLst>
              <a:gd name="connsiteX0" fmla="*/ 1818109 w 8284464"/>
              <a:gd name="connsiteY0" fmla="*/ 0 h 6858000"/>
              <a:gd name="connsiteX1" fmla="*/ 6466355 w 8284464"/>
              <a:gd name="connsiteY1" fmla="*/ 0 h 6858000"/>
              <a:gd name="connsiteX2" fmla="*/ 6620596 w 8284464"/>
              <a:gd name="connsiteY2" fmla="*/ 109683 h 6858000"/>
              <a:gd name="connsiteX3" fmla="*/ 8284464 w 8284464"/>
              <a:gd name="connsiteY3" fmla="*/ 3429000 h 6858000"/>
              <a:gd name="connsiteX4" fmla="*/ 6620596 w 8284464"/>
              <a:gd name="connsiteY4" fmla="*/ 6748318 h 6858000"/>
              <a:gd name="connsiteX5" fmla="*/ 6466355 w 8284464"/>
              <a:gd name="connsiteY5" fmla="*/ 6858000 h 6858000"/>
              <a:gd name="connsiteX6" fmla="*/ 1818109 w 8284464"/>
              <a:gd name="connsiteY6" fmla="*/ 6858000 h 6858000"/>
              <a:gd name="connsiteX7" fmla="*/ 1663869 w 8284464"/>
              <a:gd name="connsiteY7" fmla="*/ 6748318 h 6858000"/>
              <a:gd name="connsiteX8" fmla="*/ 0 w 8284464"/>
              <a:gd name="connsiteY8" fmla="*/ 3429000 h 6858000"/>
              <a:gd name="connsiteX9" fmla="*/ 1663869 w 8284464"/>
              <a:gd name="connsiteY9" fmla="*/ 10968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84464" h="6858000">
                <a:moveTo>
                  <a:pt x="1818109" y="0"/>
                </a:moveTo>
                <a:lnTo>
                  <a:pt x="6466355" y="0"/>
                </a:lnTo>
                <a:lnTo>
                  <a:pt x="6620596" y="109683"/>
                </a:lnTo>
                <a:cubicBezTo>
                  <a:pt x="7630666" y="865069"/>
                  <a:pt x="8284464" y="2070683"/>
                  <a:pt x="8284464" y="3429000"/>
                </a:cubicBezTo>
                <a:cubicBezTo>
                  <a:pt x="8284464" y="4787317"/>
                  <a:pt x="7630666" y="5992931"/>
                  <a:pt x="6620596" y="6748318"/>
                </a:cubicBezTo>
                <a:lnTo>
                  <a:pt x="6466355" y="6858000"/>
                </a:lnTo>
                <a:lnTo>
                  <a:pt x="1818109" y="6858000"/>
                </a:lnTo>
                <a:lnTo>
                  <a:pt x="1663869" y="6748318"/>
                </a:lnTo>
                <a:cubicBezTo>
                  <a:pt x="653798" y="5992931"/>
                  <a:pt x="0" y="4787317"/>
                  <a:pt x="0" y="3429000"/>
                </a:cubicBezTo>
                <a:cubicBezTo>
                  <a:pt x="0" y="2070683"/>
                  <a:pt x="653798" y="865069"/>
                  <a:pt x="1663869" y="1096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9AD32D-FF05-44F4-BD4D-9CEE89B71E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18360" y="0"/>
            <a:ext cx="7955280" cy="6858000"/>
          </a:xfrm>
          <a:custGeom>
            <a:avLst/>
            <a:gdLst>
              <a:gd name="connsiteX0" fmla="*/ 1962423 w 7955280"/>
              <a:gd name="connsiteY0" fmla="*/ 0 h 6858000"/>
              <a:gd name="connsiteX1" fmla="*/ 5992858 w 7955280"/>
              <a:gd name="connsiteY1" fmla="*/ 0 h 6858000"/>
              <a:gd name="connsiteX2" fmla="*/ 6040191 w 7955280"/>
              <a:gd name="connsiteY2" fmla="*/ 27216 h 6858000"/>
              <a:gd name="connsiteX3" fmla="*/ 7955280 w 7955280"/>
              <a:gd name="connsiteY3" fmla="*/ 3429000 h 6858000"/>
              <a:gd name="connsiteX4" fmla="*/ 6040191 w 7955280"/>
              <a:gd name="connsiteY4" fmla="*/ 6830784 h 6858000"/>
              <a:gd name="connsiteX5" fmla="*/ 5992858 w 7955280"/>
              <a:gd name="connsiteY5" fmla="*/ 6858000 h 6858000"/>
              <a:gd name="connsiteX6" fmla="*/ 1962423 w 7955280"/>
              <a:gd name="connsiteY6" fmla="*/ 6858000 h 6858000"/>
              <a:gd name="connsiteX7" fmla="*/ 1915089 w 7955280"/>
              <a:gd name="connsiteY7" fmla="*/ 6830784 h 6858000"/>
              <a:gd name="connsiteX8" fmla="*/ 0 w 7955280"/>
              <a:gd name="connsiteY8" fmla="*/ 3429000 h 6858000"/>
              <a:gd name="connsiteX9" fmla="*/ 1915089 w 7955280"/>
              <a:gd name="connsiteY9" fmla="*/ 2721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955280" h="6858000">
                <a:moveTo>
                  <a:pt x="1962423" y="0"/>
                </a:moveTo>
                <a:lnTo>
                  <a:pt x="5992858" y="0"/>
                </a:lnTo>
                <a:lnTo>
                  <a:pt x="6040191" y="27216"/>
                </a:lnTo>
                <a:cubicBezTo>
                  <a:pt x="7188332" y="724844"/>
                  <a:pt x="7955280" y="1987357"/>
                  <a:pt x="7955280" y="3429000"/>
                </a:cubicBezTo>
                <a:cubicBezTo>
                  <a:pt x="7955280" y="4870644"/>
                  <a:pt x="7188332" y="6133157"/>
                  <a:pt x="6040191" y="6830784"/>
                </a:cubicBezTo>
                <a:lnTo>
                  <a:pt x="5992858" y="6858000"/>
                </a:lnTo>
                <a:lnTo>
                  <a:pt x="1962423" y="6858000"/>
                </a:lnTo>
                <a:lnTo>
                  <a:pt x="1915089" y="6830784"/>
                </a:lnTo>
                <a:cubicBezTo>
                  <a:pt x="766948" y="6133157"/>
                  <a:pt x="0" y="4870644"/>
                  <a:pt x="0" y="3429000"/>
                </a:cubicBezTo>
                <a:cubicBezTo>
                  <a:pt x="0" y="1987357"/>
                  <a:pt x="766948" y="724844"/>
                  <a:pt x="1915089" y="2721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D82789-E034-7449-A6B9-A54B94CA7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631" y="1441938"/>
            <a:ext cx="7080738" cy="3974124"/>
          </a:xfrm>
        </p:spPr>
        <p:txBody>
          <a:bodyPr>
            <a:normAutofit/>
          </a:bodyPr>
          <a:lstStyle/>
          <a:p>
            <a:pPr algn="ctr"/>
            <a:r>
              <a:rPr lang="ru-RU" sz="3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Представьте огромный рынок, на котором действует множество продавцов и покупателей.</a:t>
            </a:r>
            <a:br>
              <a:rPr lang="ru-RU" sz="38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Какова цель покупателя?</a:t>
            </a:r>
            <a:br>
              <a:rPr lang="ru-RU" sz="38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3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— Какова цель продавца?</a:t>
            </a:r>
            <a:br>
              <a:rPr lang="ru-RU" sz="3800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sz="3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746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6">
            <a:extLst>
              <a:ext uri="{FF2B5EF4-FFF2-40B4-BE49-F238E27FC236}">
                <a16:creationId xmlns:a16="http://schemas.microsoft.com/office/drawing/2014/main" id="{69D184B2-2226-4E31-BCCB-444330767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">
            <a:extLst>
              <a:ext uri="{FF2B5EF4-FFF2-40B4-BE49-F238E27FC236}">
                <a16:creationId xmlns:a16="http://schemas.microsoft.com/office/drawing/2014/main" id="{1AC4D4E3-486A-464A-8EC8-D448810972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64DE13E-58EB-4475-B79C-0D4FC65123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AD6E4F2-FD0E-DE4A-8D45-DF23DBE4B7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3578" y="2075612"/>
            <a:ext cx="9664846" cy="252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485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myshared.ru/6/628060/slide_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2" b="1980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788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5B30B8EA-7637-CD4D-B3A8-1497DE5AB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7" y="1574800"/>
            <a:ext cx="11006666" cy="303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959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D4B1968E-CB5A-5E48-A45D-904124716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513" y="1676400"/>
            <a:ext cx="10732974" cy="225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4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558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cf.ppt-online.org/files1/slide/3/3oJTYGp1SDVFxg42mrQe7ls0bIUXZdfAELnaiOuwCy/slide-8.jpg">
            <a:extLst>
              <a:ext uri="{FF2B5EF4-FFF2-40B4-BE49-F238E27FC236}">
                <a16:creationId xmlns:a16="http://schemas.microsoft.com/office/drawing/2014/main" id="{54E986B0-49D8-4D00-83C0-DD960B1E60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56" y="643467"/>
            <a:ext cx="7428088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621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9270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текст&#10;&#10;Описание создано с очень высокой степенью достоверност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956" y="643467"/>
            <a:ext cx="7428088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257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22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69</Words>
  <Application>Microsoft Macintosh PowerPoint</Application>
  <PresentationFormat>Широкоэкранный</PresentationFormat>
  <Paragraphs>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Рыночная экономика</vt:lpstr>
      <vt:lpstr>Представьте огромный рынок, на котором действует множество продавцов и покупателей. — Какова цель покупателя? — Какова цель продавца?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Рыночная экономика</dc:title>
  <dc:creator>Дарья Дарья</dc:creator>
  <cp:lastModifiedBy>Дарья Дарья</cp:lastModifiedBy>
  <cp:revision>3</cp:revision>
  <dcterms:created xsi:type="dcterms:W3CDTF">2021-03-30T10:06:12Z</dcterms:created>
  <dcterms:modified xsi:type="dcterms:W3CDTF">2021-03-30T10:24:52Z</dcterms:modified>
</cp:coreProperties>
</file>