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F9CC27-20EA-46DF-93CA-39C9B3F8D329}" type="datetimeFigureOut">
              <a:rPr lang="ru-RU" smtClean="0"/>
              <a:t>14.12.22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9B25C6-6BF1-445D-8FF0-3FB170B7B7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24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b="1" dirty="0" smtClean="0"/>
              <a:t>3.2Открытые </a:t>
            </a:r>
            <a:r>
              <a:rPr lang="ru-RU" b="1" dirty="0"/>
              <a:t>уроки и мастер-классы.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970299"/>
              </p:ext>
            </p:extLst>
          </p:nvPr>
        </p:nvGraphicFramePr>
        <p:xfrm>
          <a:off x="340296" y="908720"/>
          <a:ext cx="8408166" cy="48768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{912C8C85-51F0-491E-9774-3900AFEF0FD7}</a:tableStyleId>
              </a:tblPr>
              <a:tblGrid>
                <a:gridCol w="3285544"/>
                <a:gridCol w="1589779"/>
                <a:gridCol w="3532843"/>
              </a:tblGrid>
              <a:tr h="4860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Тема,</a:t>
                      </a:r>
                      <a:r>
                        <a:rPr lang="ru-RU" sz="2000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группа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дата проведения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Место и уровень мероприятия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4860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1.</a:t>
                      </a:r>
                      <a:r>
                        <a:rPr lang="ru-RU" sz="2000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Открытое  мероприятие НОД «По дорогам радуги»</a:t>
                      </a: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28 марта</a:t>
                      </a:r>
                      <a:r>
                        <a:rPr lang="ru-RU" sz="2000" b="1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2019</a:t>
                      </a:r>
                      <a:endParaRPr lang="ru-RU" sz="20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 МКДОУ Садовский детский сад (внутрисадовый)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4860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2. Открытое мероприятие НОД «Устное народное творчество. По следам фольклора»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6 апреля 2022</a:t>
                      </a:r>
                      <a:endParaRPr lang="ru-RU" sz="20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МКДОУ Садовский детский сад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4860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3.</a:t>
                      </a:r>
                      <a:r>
                        <a:rPr lang="ru-RU" sz="2000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Открытое  мероприятие НОД  «Моя семья»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25 ноября 2022</a:t>
                      </a:r>
                      <a:endParaRPr lang="ru-RU" sz="20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МКДОУ Садовский детский сад (муниципальный)</a:t>
                      </a:r>
                      <a:endParaRPr lang="ru-RU" sz="2000" dirty="0" smtClean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4860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3.  Мастер-класс</a:t>
                      </a:r>
                      <a:r>
                        <a:rPr lang="ru-RU" sz="2000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«Воспитание патриотических чувств через народную игру с использованием </a:t>
                      </a:r>
                      <a:r>
                        <a:rPr lang="en-US" sz="2000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soft skills</a:t>
                      </a:r>
                      <a:r>
                        <a:rPr lang="ru-RU" sz="2000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(гибких) технологий.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19 августа 2022</a:t>
                      </a:r>
                      <a:endParaRPr lang="ru-RU" sz="20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Августовское совещание педагогических работников.</a:t>
                      </a:r>
                      <a:endParaRPr lang="ru-RU" sz="2000" dirty="0" smtClean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(региональный)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74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179</TotalTime>
  <Words>67</Words>
  <Application>Microsoft Office PowerPoint</Application>
  <PresentationFormat>Экран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13</cp:revision>
  <dcterms:created xsi:type="dcterms:W3CDTF">2017-12-16T12:26:03Z</dcterms:created>
  <dcterms:modified xsi:type="dcterms:W3CDTF">2022-12-14T15:51:06Z</dcterms:modified>
</cp:coreProperties>
</file>