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6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64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73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00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351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54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409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6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93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28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88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508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A0A1C-6F94-4D8C-A00B-C98F17D472DE}" type="datetimeFigureOut">
              <a:rPr lang="ru-RU" smtClean="0"/>
              <a:t>пн 10.10.22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AC274-0D1A-44C1-8E21-83E4E1BCB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39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9391897_22-phonoteka_org-p-foni-dlya-prezentatsii-detskie-matematiche-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8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9321" y="1136822"/>
            <a:ext cx="59333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УРОКА: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catherineasquithgallery.com/uploads/posts/2021-02/1613644821_7-p-fon-dlya-prezentatsii-matematika-dlya-dete-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18" y="3138495"/>
            <a:ext cx="3542014" cy="293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77425" y="2476775"/>
            <a:ext cx="79292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ПОВТОРЯЕМ ТО, ЧТО ЗНАЕМ!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НЕ ЗНАЕМ – ИЗУЧАЕМ!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65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420" y="674370"/>
            <a:ext cx="612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2420" y="1799838"/>
            <a:ext cx="3086100" cy="226695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93895" y="1801356"/>
            <a:ext cx="3086100" cy="226695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5370" y="1799838"/>
            <a:ext cx="3086100" cy="226695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559703" y="2933313"/>
            <a:ext cx="77300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71579" y="2101140"/>
            <a:ext cx="825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2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7829302" y="2933313"/>
            <a:ext cx="77300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741178" y="2101140"/>
            <a:ext cx="861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+ 1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60665" y="4580714"/>
            <a:ext cx="76771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       + </a:t>
            </a:r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= 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833025" y="4580714"/>
            <a:ext cx="1840088" cy="163255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9437225" y="4673718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9171" y="202616"/>
            <a:ext cx="94955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36317" y="2113376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781671" y="2113376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316518" y="3134799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927980" y="3134799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793550" y="2113376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573751" y="3134799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8969743" y="2098933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10660950" y="2113376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9826757" y="3134799"/>
            <a:ext cx="783326" cy="7078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099844" y="4582232"/>
            <a:ext cx="1840088" cy="163255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857958" y="4580714"/>
            <a:ext cx="1840088" cy="163255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3589949" y="4673718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49888" y="4673718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92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4" grpId="0" animBg="1"/>
      <p:bldP spid="36" grpId="0" animBg="1"/>
      <p:bldP spid="38" grpId="0" animBg="1"/>
      <p:bldP spid="39" grpId="0" animBg="1"/>
      <p:bldP spid="40" grpId="0" animBg="1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48920" y="342106"/>
            <a:ext cx="4582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645" y="1173103"/>
            <a:ext cx="11709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Прибавление и вычитание нескольких единиц на числовом отрезке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8920" y="3209577"/>
            <a:ext cx="44850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223" y="4040574"/>
            <a:ext cx="109283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Открыть новый способ, с помощью которого мы могли бы складывать и вычитать на числовом отрезке на несколько единиц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5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1-04/1619391897_22-phonoteka_org-p-foni-dlya-prezentatsii-detskie-matematiche-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8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10955" y="883781"/>
            <a:ext cx="8280400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1, 2, 3, 4, 5.</a:t>
            </a:r>
          </a:p>
          <a:p>
            <a:pPr algn="ctr" eaLnBrk="1" hangingPunct="1"/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мы считать.</a:t>
            </a:r>
          </a:p>
          <a:p>
            <a:pPr algn="ctr" eaLnBrk="1" hangingPunct="1"/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было ошибки,</a:t>
            </a:r>
          </a:p>
          <a:p>
            <a:pPr algn="ctr" eaLnBrk="1" hangingPunct="1"/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нам отрезок взять.</a:t>
            </a:r>
          </a:p>
          <a:p>
            <a:pPr algn="ctr" eaLnBrk="1" hangingPunct="1"/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отрезок не простой,</a:t>
            </a:r>
          </a:p>
          <a:p>
            <a:pPr algn="ctr" eaLnBrk="1" hangingPunct="1"/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Он, конечно,…</a:t>
            </a:r>
          </a:p>
        </p:txBody>
      </p:sp>
    </p:spTree>
    <p:extLst>
      <p:ext uri="{BB962C8B-B14F-4D97-AF65-F5344CB8AC3E}">
        <p14:creationId xmlns:p14="http://schemas.microsoft.com/office/powerpoint/2010/main" val="20615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972" y="3832507"/>
            <a:ext cx="9549765" cy="166433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Выгнутая вверх стрелка 7"/>
          <p:cNvSpPr/>
          <p:nvPr/>
        </p:nvSpPr>
        <p:spPr>
          <a:xfrm>
            <a:off x="1419971" y="2265640"/>
            <a:ext cx="2777206" cy="1878227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1419972" y="2372497"/>
            <a:ext cx="7600460" cy="1878227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14" descr="Парвоз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7" y="2199502"/>
            <a:ext cx="2679869" cy="2010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Парвоз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5" y="2219860"/>
            <a:ext cx="2679869" cy="2010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 9"/>
          <p:cNvSpPr/>
          <p:nvPr/>
        </p:nvSpPr>
        <p:spPr>
          <a:xfrm>
            <a:off x="5825709" y="4543566"/>
            <a:ext cx="939113" cy="84026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099074" y="4543566"/>
            <a:ext cx="939113" cy="84026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 flipH="1">
            <a:off x="8435083" y="3485348"/>
            <a:ext cx="2175328" cy="667820"/>
          </a:xfrm>
          <a:prstGeom prst="curved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3690744" y="3283085"/>
            <a:ext cx="2815119" cy="893852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07048" y="2586389"/>
            <a:ext cx="930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6513" y="2788355"/>
            <a:ext cx="7954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9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0.00255 L 0.15716 -0.0919 C 0.18997 -0.11204 0.23919 -0.12245 0.29075 -0.12245 C 0.34948 -0.12245 0.39648 -0.11204 0.42942 -0.0919 L 0.58698 -0.00255 " pathEditMode="relative" rAng="0" ptsTypes="AAA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49" y="-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11111E-6 L 0.1957 -0.012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79" y="-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7" grpId="0" animBg="1"/>
      <p:bldP spid="7" grpId="1" animBg="1"/>
      <p:bldP spid="10" grpId="0" animBg="1"/>
      <p:bldP spid="11" grpId="0" animBg="1"/>
      <p:bldP spid="12" grpId="0" animBg="1"/>
      <p:bldP spid="13" grpId="0" animBg="1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972" y="3832507"/>
            <a:ext cx="9549765" cy="16643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867150" y="323850"/>
            <a:ext cx="36487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3 =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96150" y="323850"/>
            <a:ext cx="7489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53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48920" y="342106"/>
            <a:ext cx="4582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15154" t="40625" r="29942" b="26562"/>
          <a:stretch/>
        </p:blipFill>
        <p:spPr>
          <a:xfrm>
            <a:off x="0" y="5019858"/>
            <a:ext cx="5323656" cy="17887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645" y="1173103"/>
            <a:ext cx="11709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Прибавление и вычитание нескольких единиц на числовом отрезке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8920" y="3209577"/>
            <a:ext cx="44850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223" y="4040574"/>
            <a:ext cx="109283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Открыть новый способ, с помощью которого мы могли бы складывать и вычитать на числовом отрезке на несколько единиц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32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972" y="3832507"/>
            <a:ext cx="9549765" cy="16643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867150" y="323850"/>
            <a:ext cx="36487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3 =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96150" y="323850"/>
            <a:ext cx="7489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гнутая вверх стрелка 4"/>
          <p:cNvSpPr/>
          <p:nvPr/>
        </p:nvSpPr>
        <p:spPr>
          <a:xfrm flipH="1">
            <a:off x="8435083" y="3485348"/>
            <a:ext cx="2175328" cy="667820"/>
          </a:xfrm>
          <a:prstGeom prst="curved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6513" y="2788355"/>
            <a:ext cx="7954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 flipH="1">
            <a:off x="6259755" y="3421086"/>
            <a:ext cx="2175328" cy="667820"/>
          </a:xfrm>
          <a:prstGeom prst="curved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71185" y="2724093"/>
            <a:ext cx="7954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flipH="1">
            <a:off x="3904532" y="3485348"/>
            <a:ext cx="2175328" cy="667820"/>
          </a:xfrm>
          <a:prstGeom prst="curved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5962" y="2788355"/>
            <a:ext cx="7954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96150" y="246490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15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972" y="3832507"/>
            <a:ext cx="9549765" cy="16643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867150" y="323850"/>
            <a:ext cx="37273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=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96150" y="323850"/>
            <a:ext cx="7489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7048" y="2586389"/>
            <a:ext cx="930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83217" y="2604485"/>
            <a:ext cx="930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3828922" y="3302137"/>
            <a:ext cx="2486313" cy="893852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8703708" y="3302137"/>
            <a:ext cx="2116691" cy="893852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88023" y="2604485"/>
            <a:ext cx="11137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6315235" y="3302137"/>
            <a:ext cx="2388473" cy="893852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96150" y="246490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03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6" grpId="0" animBg="1"/>
      <p:bldP spid="10" grpId="0" animBg="1"/>
      <p:bldP spid="11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419972" y="5226921"/>
            <a:ext cx="9549765" cy="1631080"/>
            <a:chOff x="1419972" y="3832507"/>
            <a:chExt cx="9549765" cy="1664335"/>
          </a:xfrm>
        </p:grpSpPr>
        <p:pic>
          <p:nvPicPr>
            <p:cNvPr id="2" name="Рисунок 1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972" y="3832507"/>
              <a:ext cx="9549765" cy="16643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Овал 2"/>
            <p:cNvSpPr/>
            <p:nvPr/>
          </p:nvSpPr>
          <p:spPr>
            <a:xfrm>
              <a:off x="10483403" y="4288665"/>
              <a:ext cx="257577" cy="21894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463161" y="304514"/>
            <a:ext cx="57887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–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 1 – 1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33561" y="240252"/>
            <a:ext cx="1342259" cy="122679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327302" y="1806423"/>
            <a:ext cx="3693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–       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flipH="1">
            <a:off x="8454270" y="4869513"/>
            <a:ext cx="2175328" cy="667820"/>
          </a:xfrm>
          <a:prstGeom prst="curved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65700" y="4172520"/>
            <a:ext cx="7954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 flipH="1">
            <a:off x="6278941" y="4805251"/>
            <a:ext cx="2175329" cy="667820"/>
          </a:xfrm>
          <a:prstGeom prst="curved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90372" y="4108258"/>
            <a:ext cx="7954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 flipH="1">
            <a:off x="3771019" y="4858321"/>
            <a:ext cx="2507922" cy="667820"/>
          </a:xfrm>
          <a:prstGeom prst="curved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35149" y="4172520"/>
            <a:ext cx="7954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33560" y="1824457"/>
            <a:ext cx="1342259" cy="122679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95784" y="1807040"/>
            <a:ext cx="1342259" cy="122679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8344768" y="130375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43339" y="1686802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06992" y="1697163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27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420" y="674370"/>
            <a:ext cx="612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2420" y="1799838"/>
            <a:ext cx="3086100" cy="226695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93895" y="1801356"/>
            <a:ext cx="3086100" cy="226695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5370" y="1799838"/>
            <a:ext cx="3086100" cy="226695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559703" y="2933313"/>
            <a:ext cx="77300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71579" y="2101140"/>
            <a:ext cx="861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+ 2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7829302" y="2933313"/>
            <a:ext cx="77300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741178" y="2101140"/>
            <a:ext cx="825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758834" y="1990527"/>
            <a:ext cx="937557" cy="950027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945698" y="2809026"/>
            <a:ext cx="937557" cy="950027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883255" y="4768241"/>
            <a:ext cx="542007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+ 2 – 3 = 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111632" y="4582232"/>
            <a:ext cx="1840088" cy="163255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4876302" y="1932529"/>
            <a:ext cx="937557" cy="950027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260031" y="1922071"/>
            <a:ext cx="937557" cy="950027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4868395" y="3024187"/>
            <a:ext cx="937557" cy="950027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6252124" y="3013729"/>
            <a:ext cx="937557" cy="950027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749641" y="2344182"/>
            <a:ext cx="937557" cy="950027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8611999" y="4675236"/>
            <a:ext cx="1031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8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195</Words>
  <Application>Microsoft Office PowerPoint</Application>
  <PresentationFormat>Широкоэкранный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7</cp:revision>
  <dcterms:created xsi:type="dcterms:W3CDTF">2022-10-10T13:21:20Z</dcterms:created>
  <dcterms:modified xsi:type="dcterms:W3CDTF">2022-10-10T14:23:51Z</dcterms:modified>
</cp:coreProperties>
</file>