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9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25D25-5C95-4695-B612-CFFF292A5EA0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ECA23-DFE9-4D55-B883-D00D1B72B0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187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ECA23-DFE9-4D55-B883-D00D1B72B03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126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microsoft.com/office/2007/relationships/hdphoto" Target="../media/hdphoto2.wdp"/><Relationship Id="rId18" Type="http://schemas.openxmlformats.org/officeDocument/2006/relationships/image" Target="../media/image26.png"/><Relationship Id="rId3" Type="http://schemas.openxmlformats.org/officeDocument/2006/relationships/image" Target="../media/image15.png"/><Relationship Id="rId21" Type="http://schemas.microsoft.com/office/2007/relationships/hdphoto" Target="../media/hdphoto6.wdp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microsoft.com/office/2007/relationships/hdphoto" Target="../media/hdphoto4.wdp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5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microsoft.com/office/2007/relationships/hdphoto" Target="../media/hdphoto1.wdp"/><Relationship Id="rId5" Type="http://schemas.openxmlformats.org/officeDocument/2006/relationships/image" Target="../media/image17.png"/><Relationship Id="rId15" Type="http://schemas.microsoft.com/office/2007/relationships/hdphoto" Target="../media/hdphoto3.wdp"/><Relationship Id="rId10" Type="http://schemas.openxmlformats.org/officeDocument/2006/relationships/image" Target="../media/image22.png"/><Relationship Id="rId19" Type="http://schemas.microsoft.com/office/2007/relationships/hdphoto" Target="../media/hdphoto5.wdp"/><Relationship Id="rId4" Type="http://schemas.openxmlformats.org/officeDocument/2006/relationships/image" Target="../media/image16.jpeg"/><Relationship Id="rId9" Type="http://schemas.openxmlformats.org/officeDocument/2006/relationships/image" Target="../media/image21.png"/><Relationship Id="rId1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Дидактические  игры для детей дошкольного возраста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5805264"/>
            <a:ext cx="3880520" cy="72008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Подготовила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Пинкус Анастасия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20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7821" y="1035116"/>
            <a:ext cx="1579419" cy="174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1035116"/>
            <a:ext cx="1579418" cy="181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144" y="970460"/>
            <a:ext cx="1579418" cy="181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77822" y="3861048"/>
            <a:ext cx="1579418" cy="181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63888" y="3861048"/>
            <a:ext cx="1579418" cy="181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ндрей\Documents\6f950b610f7beb763ec830028992f624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868144" y="3925703"/>
            <a:ext cx="1579418" cy="1745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1"/>
          <p:cNvSpPr/>
          <p:nvPr/>
        </p:nvSpPr>
        <p:spPr>
          <a:xfrm>
            <a:off x="1187624" y="836712"/>
            <a:ext cx="2186066" cy="23762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2"/>
          <p:cNvSpPr/>
          <p:nvPr/>
        </p:nvSpPr>
        <p:spPr>
          <a:xfrm>
            <a:off x="3372342" y="836712"/>
            <a:ext cx="2186066" cy="237626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4"/>
          <p:cNvSpPr/>
          <p:nvPr/>
        </p:nvSpPr>
        <p:spPr>
          <a:xfrm>
            <a:off x="1187624" y="3208466"/>
            <a:ext cx="2186066" cy="2376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5"/>
          <p:cNvSpPr/>
          <p:nvPr/>
        </p:nvSpPr>
        <p:spPr>
          <a:xfrm>
            <a:off x="3373690" y="3212976"/>
            <a:ext cx="2186066" cy="237626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3"/>
          <p:cNvSpPr/>
          <p:nvPr/>
        </p:nvSpPr>
        <p:spPr>
          <a:xfrm>
            <a:off x="5559756" y="836712"/>
            <a:ext cx="2186066" cy="237626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6"/>
          <p:cNvSpPr/>
          <p:nvPr/>
        </p:nvSpPr>
        <p:spPr>
          <a:xfrm>
            <a:off x="5568000" y="3198307"/>
            <a:ext cx="2186066" cy="237626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37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3501007"/>
            <a:ext cx="2288893" cy="182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43753" y="1338342"/>
            <a:ext cx="2308821" cy="1670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04048" y="1196752"/>
            <a:ext cx="2016224" cy="1760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58014" y="3933056"/>
            <a:ext cx="216225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Джерри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06133" y="866671"/>
            <a:ext cx="2546441" cy="2654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Винни Пух" descr="C:\Users\Андрей\Documents\1648632825_1-kartinkof-club-p-smeshnie-kartinki-multiki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217" y="846583"/>
            <a:ext cx="2716204" cy="2654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Принцесса" descr="C:\Users\Андрей\Documents\kartinki24_ru_cartoons_-25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080" y="3511076"/>
            <a:ext cx="2549137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Шрек" descr="C:\Users\Андрей\Documents\1-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72217" y="3479467"/>
            <a:ext cx="2716204" cy="1936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48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2396"/>
              </p:ext>
            </p:extLst>
          </p:nvPr>
        </p:nvGraphicFramePr>
        <p:xfrm>
          <a:off x="899590" y="620688"/>
          <a:ext cx="7632849" cy="5400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4283"/>
                <a:gridCol w="2544283"/>
                <a:gridCol w="2544283"/>
              </a:tblGrid>
              <a:tr h="27588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17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03648" y="1571413"/>
            <a:ext cx="1485959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чья тень домашние животные: 2 тыс изображений найдено в Яндекс Картинках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28802" y="1652713"/>
            <a:ext cx="1087001" cy="91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88224" y="4339599"/>
            <a:ext cx="1368158" cy="99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86269" y="4311601"/>
            <a:ext cx="1745672" cy="960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89832" y="4279474"/>
            <a:ext cx="1533590" cy="1114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38562" y="1552995"/>
            <a:ext cx="1745672" cy="1268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круг"/>
          <p:cNvSpPr/>
          <p:nvPr/>
        </p:nvSpPr>
        <p:spPr>
          <a:xfrm>
            <a:off x="1423319" y="1304925"/>
            <a:ext cx="1485959" cy="1471249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"/>
          <p:cNvSpPr/>
          <p:nvPr/>
        </p:nvSpPr>
        <p:spPr>
          <a:xfrm>
            <a:off x="3758021" y="1183856"/>
            <a:ext cx="1826213" cy="157447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треугольник"/>
          <p:cNvSpPr/>
          <p:nvPr/>
        </p:nvSpPr>
        <p:spPr>
          <a:xfrm>
            <a:off x="1158186" y="3791417"/>
            <a:ext cx="2016224" cy="1861688"/>
          </a:xfrm>
          <a:prstGeom prst="triangle">
            <a:avLst>
              <a:gd name="adj" fmla="val 494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"/>
          <p:cNvSpPr/>
          <p:nvPr/>
        </p:nvSpPr>
        <p:spPr>
          <a:xfrm>
            <a:off x="3773409" y="4163583"/>
            <a:ext cx="1971391" cy="1146868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звезда"/>
          <p:cNvSpPr/>
          <p:nvPr/>
        </p:nvSpPr>
        <p:spPr>
          <a:xfrm>
            <a:off x="6115535" y="3687889"/>
            <a:ext cx="2160240" cy="1965216"/>
          </a:xfrm>
          <a:prstGeom prst="star5">
            <a:avLst>
              <a:gd name="adj" fmla="val 24510"/>
              <a:gd name="hf" fmla="val 105146"/>
              <a:gd name="vf" fmla="val 11055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олнце"/>
          <p:cNvSpPr/>
          <p:nvPr/>
        </p:nvSpPr>
        <p:spPr>
          <a:xfrm>
            <a:off x="6327006" y="1183856"/>
            <a:ext cx="1890592" cy="1810719"/>
          </a:xfrm>
          <a:prstGeom prst="sun">
            <a:avLst>
              <a:gd name="adj" fmla="val 16877"/>
            </a:avLst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Вопрос 1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41613" y="2776174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Вопрос 4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910536" y="3573016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Вопрос 5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57991" y="5504335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Вопрос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35736" y="5504335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Вопрос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35735" y="2821896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Вопрос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410637" y="2839090"/>
            <a:ext cx="442607" cy="436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лошадь" descr="C:\Users\Андрей\Documents\1564226990117082984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8333" l="0" r="90000">
                        <a14:foregroundMark x1="17083" y1="87667" x2="17083" y2="87667"/>
                        <a14:foregroundMark x1="16250" y1="93556" x2="16250" y2="93556"/>
                        <a14:backgroundMark x1="10583" y1="56222" x2="7667" y2="83333"/>
                        <a14:backgroundMark x1="12417" y1="51111" x2="17083" y2="48333"/>
                        <a14:backgroundMark x1="32750" y1="73111" x2="48083" y2="68444"/>
                        <a14:backgroundMark x1="19167" y1="76333" x2="21250" y2="86889"/>
                        <a14:backgroundMark x1="61333" y1="62556" x2="90250" y2="62111"/>
                        <a14:backgroundMark x1="62500" y1="75444" x2="61333" y2="86111"/>
                        <a14:backgroundMark x1="35417" y1="37778" x2="43917" y2="38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463" y="99629"/>
            <a:ext cx="1565920" cy="117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медведь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955" b="95522" l="2174" r="956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05290" y="369711"/>
            <a:ext cx="1148008" cy="83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волк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3431" b="96569" l="5357" r="8964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2816" y="476672"/>
            <a:ext cx="1229110" cy="89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заяц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9189" b="94595" l="4314" r="8980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4345" y="3406675"/>
            <a:ext cx="1058606" cy="76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Ежик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9278" b="89691" l="9701" r="89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83815" y="3386423"/>
            <a:ext cx="1114328" cy="8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Белка" descr="C:\Users\Андрей\Documents\find_shadow_20.png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5128" b="89744" l="9328" r="8955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78572" y="3390930"/>
            <a:ext cx="1114328" cy="80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8419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8</Words>
  <Application>Microsoft Office PowerPoint</Application>
  <PresentationFormat>Экран (4:3)</PresentationFormat>
  <Paragraphs>6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Дидактические  игры для детей дошкольного возраста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 игры для детей дошкольного возраста</dc:title>
  <dc:creator>Андрей</dc:creator>
  <cp:lastModifiedBy>Андрей</cp:lastModifiedBy>
  <cp:revision>46</cp:revision>
  <dcterms:created xsi:type="dcterms:W3CDTF">2022-12-09T06:57:19Z</dcterms:created>
  <dcterms:modified xsi:type="dcterms:W3CDTF">2022-12-14T08:19:36Z</dcterms:modified>
</cp:coreProperties>
</file>