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B4B2F02-8870-4210-A9CD-E8A67A44474C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CFAEBB9-E8AF-43FC-B3E7-4536A9A394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Деревья нашего края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Старшая  группа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620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58" y="764703"/>
            <a:ext cx="3749241" cy="266429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7018" y="4005064"/>
            <a:ext cx="30989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Выросла я, липка,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Тоненькой и гибкой —</a:t>
            </a:r>
            <a:endParaRPr lang="ru-RU" dirty="0"/>
          </a:p>
          <a:p>
            <a:r>
              <a:rPr lang="ru-RU" i="1" dirty="0"/>
              <a:t>Не ломай меня!</a:t>
            </a:r>
            <a:endParaRPr lang="ru-RU" dirty="0"/>
          </a:p>
          <a:p>
            <a:r>
              <a:rPr lang="ru-RU" i="1" dirty="0"/>
              <a:t>Медоносным цветом</a:t>
            </a:r>
            <a:endParaRPr lang="ru-RU" dirty="0"/>
          </a:p>
          <a:p>
            <a:r>
              <a:rPr lang="ru-RU" i="1" dirty="0"/>
              <a:t>Зацвету я летом —</a:t>
            </a:r>
            <a:endParaRPr lang="ru-RU" dirty="0"/>
          </a:p>
          <a:p>
            <a:r>
              <a:rPr lang="ru-RU" i="1" dirty="0"/>
              <a:t>Береги меня.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556792"/>
            <a:ext cx="3888432" cy="28083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23928" y="4509120"/>
            <a:ext cx="360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/>
              <a:t>Тополь — это знают все —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i="1" dirty="0"/>
              <a:t>Чемпион по росту.</a:t>
            </a:r>
            <a:endParaRPr lang="ru-RU" sz="1600" dirty="0"/>
          </a:p>
          <a:p>
            <a:r>
              <a:rPr lang="ru-RU" sz="1600" i="1" dirty="0"/>
              <a:t>И достать мою макушку</a:t>
            </a:r>
            <a:endParaRPr lang="ru-RU" sz="1600" dirty="0"/>
          </a:p>
          <a:p>
            <a:r>
              <a:rPr lang="ru-RU" sz="1600" i="1" dirty="0"/>
              <a:t>Вам совсем не просто,</a:t>
            </a:r>
            <a:endParaRPr lang="ru-RU" sz="1600" dirty="0"/>
          </a:p>
          <a:p>
            <a:r>
              <a:rPr lang="ru-RU" sz="1600" i="1" dirty="0"/>
              <a:t>Потому что я за лето</a:t>
            </a:r>
            <a:endParaRPr lang="ru-RU" sz="1600" dirty="0"/>
          </a:p>
          <a:p>
            <a:r>
              <a:rPr lang="ru-RU" sz="1600" i="1" dirty="0"/>
              <a:t>Вырастаю на два метра.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85252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949361"/>
            <a:ext cx="3456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Ели на опушке — до небес макушки —</a:t>
            </a:r>
            <a:endParaRPr lang="ru-RU" dirty="0"/>
          </a:p>
          <a:p>
            <a:r>
              <a:rPr lang="ru-RU" i="1" dirty="0"/>
              <a:t>Слушают, молчат, смотрят на внучат.</a:t>
            </a:r>
            <a:endParaRPr lang="ru-RU" dirty="0"/>
          </a:p>
          <a:p>
            <a:r>
              <a:rPr lang="ru-RU" i="1" dirty="0"/>
              <a:t>А внучата-елочки, тонкие иголочки,</a:t>
            </a:r>
            <a:endParaRPr lang="ru-RU" dirty="0"/>
          </a:p>
          <a:p>
            <a:r>
              <a:rPr lang="ru-RU" i="1" dirty="0"/>
              <a:t>У лесных ворот водят хоровод.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62" y="980729"/>
            <a:ext cx="2583633" cy="316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706" y="3645024"/>
            <a:ext cx="2108717" cy="26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663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57423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Ели </a:t>
            </a:r>
            <a:r>
              <a:rPr lang="ru-RU" sz="1600" dirty="0"/>
              <a:t>— стройные деревья с пушистыми ветками, покрытыми хвоей. Ель </a:t>
            </a:r>
            <a:r>
              <a:rPr lang="ru-RU" sz="1600" dirty="0" smtClean="0"/>
              <a:t>обыкновенная </a:t>
            </a:r>
            <a:r>
              <a:rPr lang="ru-RU" sz="1600" dirty="0"/>
              <a:t>— самое высокое </a:t>
            </a:r>
            <a:r>
              <a:rPr lang="ru-RU" sz="1600" dirty="0" smtClean="0"/>
              <a:t>дерево, </a:t>
            </a:r>
            <a:r>
              <a:rPr lang="ru-RU" sz="1600" dirty="0"/>
              <a:t>она достигает высоты 70 метров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У ели крона гуще, чем у сосны. Она хорошо переносит недостаток света и не погибает, а просто перестает расти. Для хорошего роста ели требуется влажная питательная почва. </a:t>
            </a:r>
          </a:p>
          <a:p>
            <a:r>
              <a:rPr lang="ru-RU" sz="1600" dirty="0"/>
              <a:t>Если у лиственных деревьев листья осенью желтеют и опадают, то у хвойных листья-хвоинки остаются зелеными и в зимнюю пору. </a:t>
            </a:r>
            <a:endParaRPr lang="ru-RU" sz="1600" dirty="0" smtClean="0"/>
          </a:p>
          <a:p>
            <a:r>
              <a:rPr lang="ru-RU" sz="1600" dirty="0"/>
              <a:t>На центральных площадях российских городов красуются голубые ели</a:t>
            </a:r>
            <a:r>
              <a:rPr lang="ru-RU" sz="1600" dirty="0" smtClean="0"/>
              <a:t>. </a:t>
            </a:r>
            <a:r>
              <a:rPr lang="ru-RU" sz="1600" dirty="0"/>
              <a:t>Необычную голубую окраску хвое придает восковой налет. Дерево, покрытое природным воском, с легкостью может пережить как суровую зиму, так и засушливое лето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Древесина у ели мягкая, приятного белого или желтоватого цвета. Из нее получается красивая мебель. Также из еловой древесины делают бумагу, музыкальные инструменты.</a:t>
            </a:r>
          </a:p>
        </p:txBody>
      </p:sp>
    </p:spTree>
    <p:extLst>
      <p:ext uri="{BB962C8B-B14F-4D97-AF65-F5344CB8AC3E}">
        <p14:creationId xmlns:p14="http://schemas.microsoft.com/office/powerpoint/2010/main" val="690765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8"/>
            <a:ext cx="4392488" cy="35283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340769"/>
            <a:ext cx="3960440" cy="31683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4653136"/>
            <a:ext cx="720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Сосны</a:t>
            </a:r>
            <a:r>
              <a:rPr lang="ru-RU" sz="1600" dirty="0"/>
              <a:t> — самые древние деревья на нашей планете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Сосны — растения светолюбивые, любят простор и солнце. Посмотришь на сосновый бор и кажется, что сосны так и тянутся вверх, поближе к солнышку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Корни у сосны мощные, большие. На песчаных почвах корни устремляются вниз, добывая живительную влагу. На болотистых почвах они поджимаются, спасаясь от излишней влажности.</a:t>
            </a:r>
          </a:p>
        </p:txBody>
      </p:sp>
    </p:spTree>
    <p:extLst>
      <p:ext uri="{BB962C8B-B14F-4D97-AF65-F5344CB8AC3E}">
        <p14:creationId xmlns:p14="http://schemas.microsoft.com/office/powerpoint/2010/main" val="171104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7569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43841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Невозможно себе представить природный мир без деревьев. Они украшают нашу Землю и несут огромную пользу всему человечеству. Их красота совершенна. Где бы они ни росли, атмосфера с их присутствием меняется. Лес, парк или одиноко стоящее дерево – одинаково прекрасны. Удивляет и восхищает разнообразие деревьев и совершенство их форм.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86048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6672"/>
            <a:ext cx="3888432" cy="35283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916831"/>
            <a:ext cx="3888432" cy="37084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645024"/>
            <a:ext cx="237626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15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828837"/>
            <a:ext cx="38164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В белом сарафанчике</a:t>
            </a:r>
            <a:endParaRPr lang="ru-RU" sz="2000" dirty="0"/>
          </a:p>
          <a:p>
            <a:r>
              <a:rPr lang="ru-RU" sz="2000" i="1" dirty="0"/>
              <a:t>С платочками в карманчиках,</a:t>
            </a:r>
            <a:endParaRPr lang="ru-RU" sz="2000" dirty="0"/>
          </a:p>
          <a:p>
            <a:r>
              <a:rPr lang="ru-RU" sz="2000" i="1" dirty="0"/>
              <a:t>С красивыми застежками,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i="1" dirty="0"/>
              <a:t>С зелеными сережками.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340768"/>
            <a:ext cx="3672407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066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124744"/>
            <a:ext cx="61206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Береза </a:t>
            </a:r>
            <a:r>
              <a:rPr lang="ru-RU" sz="1600" dirty="0" smtClean="0"/>
              <a:t>– нежное дерево. Ствол, которой строен и красив. Кора имеет белый цвет с чёрными полосками. Ветви дерева красиво наклонены к низу, листья небольшого размера, с зубчиками по краям. </a:t>
            </a:r>
          </a:p>
          <a:p>
            <a:r>
              <a:rPr lang="ru-RU" sz="1600" dirty="0"/>
              <a:t>Береза неприхотлива, растет и на сухих песках, и на заболоченных почвах. Ее можно встретить и в лесу, и в поле, и в парках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Ранней весной, когда на деревьях набухают почки, на березе появляются цветы — малоприметные сережки. Летом они заметно увеличиваются, становятся коричневыми. </a:t>
            </a:r>
            <a:endParaRPr lang="ru-RU" sz="1600" dirty="0" smtClean="0"/>
          </a:p>
          <a:p>
            <a:r>
              <a:rPr lang="ru-RU" sz="1600" dirty="0"/>
              <a:t>Береза </a:t>
            </a:r>
            <a:r>
              <a:rPr lang="ru-RU" sz="1600" dirty="0" smtClean="0"/>
              <a:t> </a:t>
            </a:r>
            <a:r>
              <a:rPr lang="ru-RU" sz="1600" dirty="0"/>
              <a:t>в наши дни приносит пользу. Из ее древесины изготавливают мебель. Березовые почки обладают целебными свойствами, их используют для приготовления лекарств.</a:t>
            </a:r>
          </a:p>
        </p:txBody>
      </p:sp>
    </p:spTree>
    <p:extLst>
      <p:ext uri="{BB962C8B-B14F-4D97-AF65-F5344CB8AC3E}">
        <p14:creationId xmlns:p14="http://schemas.microsoft.com/office/powerpoint/2010/main" val="1059954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274838"/>
            <a:ext cx="3672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Солнце встало рано,</a:t>
            </a:r>
            <a:endParaRPr lang="ru-RU" sz="2000" dirty="0"/>
          </a:p>
          <a:p>
            <a:r>
              <a:rPr lang="ru-RU" sz="2000" i="1" dirty="0"/>
              <a:t>Заглянуло в дом.</a:t>
            </a:r>
            <a:endParaRPr lang="ru-RU" sz="2000" dirty="0"/>
          </a:p>
          <a:p>
            <a:r>
              <a:rPr lang="ru-RU" sz="2000" i="1" dirty="0"/>
              <a:t>Зацвели каштаны</a:t>
            </a:r>
            <a:endParaRPr lang="ru-RU" sz="2000" dirty="0"/>
          </a:p>
          <a:p>
            <a:r>
              <a:rPr lang="ru-RU" sz="2000" i="1" dirty="0"/>
              <a:t>За моим окном.</a:t>
            </a:r>
            <a:endParaRPr lang="ru-RU" sz="2000" dirty="0"/>
          </a:p>
          <a:p>
            <a:r>
              <a:rPr lang="ru-RU" sz="2000" i="1" dirty="0"/>
              <a:t>Птица распевает</a:t>
            </a:r>
            <a:endParaRPr lang="ru-RU" sz="2000" dirty="0"/>
          </a:p>
          <a:p>
            <a:r>
              <a:rPr lang="ru-RU" sz="2000" i="1" dirty="0"/>
              <a:t>Близко-близко где-то,</a:t>
            </a:r>
            <a:endParaRPr lang="ru-RU" sz="2000" dirty="0"/>
          </a:p>
          <a:p>
            <a:r>
              <a:rPr lang="ru-RU" sz="2000" i="1" dirty="0"/>
              <a:t>Значит наступает</a:t>
            </a:r>
            <a:endParaRPr lang="ru-RU" sz="2000" dirty="0"/>
          </a:p>
          <a:p>
            <a:r>
              <a:rPr lang="ru-RU" sz="2000" i="1" dirty="0"/>
              <a:t>Золотое лето.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522" y="1268760"/>
            <a:ext cx="4282902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847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96752"/>
            <a:ext cx="648072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К</a:t>
            </a:r>
            <a:r>
              <a:rPr lang="ru-RU" sz="1600" b="1" dirty="0" smtClean="0"/>
              <a:t>аштан </a:t>
            </a:r>
            <a:r>
              <a:rPr lang="ru-RU" sz="1600" dirty="0"/>
              <a:t>— величественное дерево с раскидистой, плотной, равномерной </a:t>
            </a:r>
            <a:r>
              <a:rPr lang="ru-RU" sz="1600" dirty="0" err="1"/>
              <a:t>высокосводчатой</a:t>
            </a:r>
            <a:r>
              <a:rPr lang="ru-RU" sz="1600" dirty="0"/>
              <a:t> кроной. Ствол у взрослых деревьев очень мощный, обычно прямой. В высоту это дерево достигает 25-30 метров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В начале мая каштан цветет. Цветочки у него очень красивые — пирамидальные метелки высотой до 30 сантиметров, состоящие из крупных белых цветков с желтоватыми или красноватыми капельками сока. Цветы, напоминающие свечи на новогодней елке, придают дереву неповторимый облик. Привлекательно выглядят и плоды каштана: зеленые, с многочисленными шипами, шаровидные коробочки, в каждой их которых содержится 1-3 блестящих, темно-коричневых семени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Древесину </a:t>
            </a:r>
            <a:r>
              <a:rPr lang="ru-RU" sz="1600" dirty="0" smtClean="0"/>
              <a:t> </a:t>
            </a:r>
            <a:r>
              <a:rPr lang="ru-RU" sz="1600" dirty="0"/>
              <a:t>каштана используют в мебельном производстве для изготовления высококачественных бочек. Экстракт, приготовленный из коры, используют для дубления кожи, окраски хлопчатобумажных, шерстяных и шелковых тканей в темно-коричневый и оливковый цвет. Из молодых ветвей плетут корзины.</a:t>
            </a:r>
          </a:p>
        </p:txBody>
      </p:sp>
    </p:spTree>
    <p:extLst>
      <p:ext uri="{BB962C8B-B14F-4D97-AF65-F5344CB8AC3E}">
        <p14:creationId xmlns:p14="http://schemas.microsoft.com/office/powerpoint/2010/main" val="4281890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772816"/>
            <a:ext cx="6246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В густой синеве,</a:t>
            </a:r>
            <a:endParaRPr lang="ru-RU" dirty="0"/>
          </a:p>
          <a:p>
            <a:r>
              <a:rPr lang="ru-RU" i="1" dirty="0"/>
              <a:t>Апельсиново-ал,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Кленовый листок</a:t>
            </a:r>
            <a:endParaRPr lang="ru-RU" dirty="0"/>
          </a:p>
          <a:p>
            <a:r>
              <a:rPr lang="ru-RU" i="1" dirty="0"/>
              <a:t>Надо мною летал.</a:t>
            </a:r>
            <a:endParaRPr lang="ru-RU" dirty="0"/>
          </a:p>
          <a:p>
            <a:r>
              <a:rPr lang="ru-RU" i="1" dirty="0"/>
              <a:t>Я следом бегу:</a:t>
            </a:r>
            <a:endParaRPr lang="ru-RU" dirty="0"/>
          </a:p>
          <a:p>
            <a:r>
              <a:rPr lang="ru-RU" i="1" dirty="0"/>
              <a:t>Он, как будто дразня,</a:t>
            </a:r>
            <a:endParaRPr lang="ru-RU" dirty="0"/>
          </a:p>
          <a:p>
            <a:r>
              <a:rPr lang="ru-RU" i="1" dirty="0"/>
              <a:t>Куда-то манил</a:t>
            </a:r>
            <a:endParaRPr lang="ru-RU" dirty="0"/>
          </a:p>
          <a:p>
            <a:r>
              <a:rPr lang="ru-RU" i="1" dirty="0"/>
              <a:t>За собою меня. 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908720"/>
            <a:ext cx="4680520" cy="35033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984" y="3284984"/>
            <a:ext cx="426344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782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24744"/>
            <a:ext cx="75608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Клен </a:t>
            </a:r>
            <a:r>
              <a:rPr lang="ru-RU" sz="1600" dirty="0"/>
              <a:t>— дерево быстрорастущее. Молодые побеги, которые получают достаточно влаги, тепла и света, за год подрастают примерно на метр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Клён легко отличить от других деревьев по большим узорным листьям с пятью острыми концами. Особенно красив клен осенью. Листочки на клене окрашиваются в разные цвета: желтый, красный, оранжевый, багряный, золотистый. Дерево преображается, становится таким нарядным, что глаз не отвести. </a:t>
            </a:r>
            <a:endParaRPr lang="ru-RU" sz="1600" dirty="0" smtClean="0"/>
          </a:p>
          <a:p>
            <a:r>
              <a:rPr lang="ru-RU" sz="1600" dirty="0"/>
              <a:t>Весной клен пробуждается одним из первых. Как только начинает таять снег, корни клена впитывают влагу из земли и гонят ее по стволу к веткам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В конце апреля клен начинает цвести. Цветочки у него малозаметные: мелкие, желтовато-зеленые, но у них сильный привлекательный запах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Плоды клена похожи на маленькие пропеллеры. Осенью они отрываются от веток, и ветер разносит их по окрестностям.</a:t>
            </a:r>
            <a:endParaRPr lang="ru-RU" sz="1600" dirty="0" smtClean="0"/>
          </a:p>
          <a:p>
            <a:r>
              <a:rPr lang="ru-RU" sz="1600" dirty="0"/>
              <a:t>Древесина у клена белая, с красно-бурым или желтоватым оттенком. Она прекрасно строгается и сохраняет форму. Древесину клена можно легко </a:t>
            </a:r>
            <a:r>
              <a:rPr lang="ru-RU" sz="1600" dirty="0" smtClean="0"/>
              <a:t>гнуть.</a:t>
            </a:r>
          </a:p>
          <a:p>
            <a:r>
              <a:rPr lang="ru-RU" sz="1600" dirty="0"/>
              <a:t>Сейчас из клена изготавливают звонкие скрипки, гитары. А еще из клена изготавливают лыжи, быстрые и легкие.</a:t>
            </a:r>
          </a:p>
        </p:txBody>
      </p:sp>
    </p:spTree>
    <p:extLst>
      <p:ext uri="{BB962C8B-B14F-4D97-AF65-F5344CB8AC3E}">
        <p14:creationId xmlns:p14="http://schemas.microsoft.com/office/powerpoint/2010/main" val="22446869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105</TotalTime>
  <Words>453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Деревья нашего края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 нашего края</dc:title>
  <dc:creator>User</dc:creator>
  <cp:lastModifiedBy>User</cp:lastModifiedBy>
  <cp:revision>10</cp:revision>
  <dcterms:created xsi:type="dcterms:W3CDTF">2022-12-01T07:05:22Z</dcterms:created>
  <dcterms:modified xsi:type="dcterms:W3CDTF">2022-12-14T17:18:01Z</dcterms:modified>
</cp:coreProperties>
</file>