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58" r:id="rId5"/>
    <p:sldId id="259" r:id="rId6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9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7.jpeg"/><Relationship Id="rId7" Type="http://schemas.openxmlformats.org/officeDocument/2006/relationships/image" Target="../media/image6.jpe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0" Type="http://schemas.openxmlformats.org/officeDocument/2006/relationships/vmlDrawing" Target="../drawings/vmlDrawing1.vml"/><Relationship Id="rId1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.xml"/><Relationship Id="rId8" Type="http://schemas.openxmlformats.org/officeDocument/2006/relationships/image" Target="../media/image14.jpeg"/><Relationship Id="rId7" Type="http://schemas.openxmlformats.org/officeDocument/2006/relationships/image" Target="../media/image13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5.wmf"/><Relationship Id="rId1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3950" y="899160"/>
            <a:ext cx="9944735" cy="3168650"/>
          </a:xfrm>
        </p:spPr>
        <p:txBody>
          <a:bodyPr>
            <a:normAutofit fontScale="90000"/>
          </a:bodyPr>
          <a:lstStyle/>
          <a:p>
            <a:r>
              <a:rPr lang="ru-RU" altLang="en-US"/>
              <a:t>Дидактическая игра</a:t>
            </a:r>
            <a:br>
              <a:rPr lang="ru-RU" altLang="en-US"/>
            </a:br>
            <a:r>
              <a:rPr lang="ru-RU" altLang="en-US"/>
              <a:t> для детей дошкольного возраста</a:t>
            </a:r>
            <a:endParaRPr lang="ru-RU" alt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958455" y="4762500"/>
            <a:ext cx="3902710" cy="1129030"/>
          </a:xfrm>
        </p:spPr>
        <p:txBody>
          <a:bodyPr/>
          <a:lstStyle/>
          <a:p>
            <a:pPr algn="r"/>
            <a:r>
              <a:rPr lang="ru-RU" altLang="en-US">
                <a:ln/>
                <a:solidFill>
                  <a:schemeClr val="tx1"/>
                </a:solidFill>
                <a:effectLst/>
              </a:rPr>
              <a:t>Разработала: Дорина В.А.</a:t>
            </a:r>
            <a:endParaRPr lang="ru-RU" altLang="en-US">
              <a:ln/>
              <a:solidFill>
                <a:schemeClr val="tx1"/>
              </a:solidFill>
              <a:effectLst/>
            </a:endParaRPr>
          </a:p>
          <a:p>
            <a:pPr algn="r"/>
            <a:r>
              <a:rPr lang="ru-RU" altLang="en-US">
                <a:ln/>
                <a:solidFill>
                  <a:schemeClr val="tx1"/>
                </a:solidFill>
                <a:effectLst/>
              </a:rPr>
              <a:t>Проверила: Ражик И.Н.</a:t>
            </a:r>
            <a:endParaRPr lang="ru-RU" altLang="en-US">
              <a:ln/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50"/>
            <a:ext cx="10515600" cy="1325563"/>
          </a:xfrm>
        </p:spPr>
        <p:txBody>
          <a:bodyPr>
            <a:normAutofit fontScale="90000"/>
          </a:bodyPr>
          <a:p>
            <a:pPr algn="ctr"/>
            <a:r>
              <a:rPr lang="ru-RU" altLang="en-US" b="0"/>
              <a:t>Выбери цвет и назови спрятавшегося зверя</a:t>
            </a:r>
            <a:endParaRPr lang="ru-RU" altLang="en-US" b="0"/>
          </a:p>
        </p:txBody>
      </p:sp>
      <p:graphicFrame>
        <p:nvGraphicFramePr>
          <p:cNvPr id="4" name="Замещающее содержимое 3"/>
          <p:cNvGraphicFramePr>
            <a:graphicFrameLocks noChangeAspect="1"/>
          </p:cNvGraphicFramePr>
          <p:nvPr>
            <p:ph sz="half" idx="1"/>
          </p:nvPr>
        </p:nvGraphicFramePr>
        <p:xfrm>
          <a:off x="2286000" y="1257300"/>
          <a:ext cx="7992745" cy="543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" name="" r:id="rId1" imgW="5715000" imgH="3886200" progId="Paint.Picture">
                  <p:embed/>
                </p:oleObj>
              </mc:Choice>
              <mc:Fallback>
                <p:oleObj name="" r:id="rId1" imgW="5715000" imgH="3886200" progId="Paint.Picture">
                  <p:embed/>
                  <p:pic>
                    <p:nvPicPr>
                      <p:cNvPr id="0" name="Изображение 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286000" y="1257300"/>
                        <a:ext cx="7992745" cy="5435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0" name="Замещающее содержимое 99"/>
          <p:cNvPicPr/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2286635" y="1344930"/>
            <a:ext cx="2623820" cy="2541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Изображение 100"/>
          <p:cNvPicPr/>
          <p:nvPr/>
        </p:nvPicPr>
        <p:blipFill>
          <a:blip r:embed="rId4"/>
          <a:stretch>
            <a:fillRect/>
          </a:stretch>
        </p:blipFill>
        <p:spPr>
          <a:xfrm rot="5400000">
            <a:off x="4999990" y="1273810"/>
            <a:ext cx="2565400" cy="26593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Изображение 101"/>
          <p:cNvPicPr/>
          <p:nvPr/>
        </p:nvPicPr>
        <p:blipFill>
          <a:blip r:embed="rId5"/>
          <a:stretch>
            <a:fillRect/>
          </a:stretch>
        </p:blipFill>
        <p:spPr>
          <a:xfrm rot="5400000">
            <a:off x="7587615" y="1304290"/>
            <a:ext cx="2597150" cy="25666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Изображение 102"/>
          <p:cNvPicPr/>
          <p:nvPr/>
        </p:nvPicPr>
        <p:blipFill>
          <a:blip r:embed="rId6"/>
          <a:stretch>
            <a:fillRect/>
          </a:stretch>
        </p:blipFill>
        <p:spPr>
          <a:xfrm>
            <a:off x="2332355" y="3982085"/>
            <a:ext cx="2578100" cy="2564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Изображение 103"/>
          <p:cNvPicPr/>
          <p:nvPr/>
        </p:nvPicPr>
        <p:blipFill>
          <a:blip r:embed="rId7"/>
          <a:stretch>
            <a:fillRect/>
          </a:stretch>
        </p:blipFill>
        <p:spPr>
          <a:xfrm>
            <a:off x="4910455" y="3981450"/>
            <a:ext cx="2692400" cy="2565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Изображение 104"/>
          <p:cNvPicPr/>
          <p:nvPr/>
        </p:nvPicPr>
        <p:blipFill>
          <a:blip r:embed="rId8"/>
          <a:stretch>
            <a:fillRect/>
          </a:stretch>
        </p:blipFill>
        <p:spPr>
          <a:xfrm>
            <a:off x="7633970" y="3982085"/>
            <a:ext cx="2535555" cy="256476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2075"/>
            <a:ext cx="10515600" cy="1325563"/>
          </a:xfrm>
        </p:spPr>
        <p:txBody>
          <a:bodyPr/>
          <a:p>
            <a:pPr algn="ctr"/>
            <a:r>
              <a:rPr lang="ru-RU" altLang="en-US"/>
              <a:t>Выбери героя и назови зверя по тени</a:t>
            </a:r>
            <a:endParaRPr lang="ru-RU" altLang="en-US"/>
          </a:p>
        </p:txBody>
      </p:sp>
      <p:graphicFrame>
        <p:nvGraphicFramePr>
          <p:cNvPr id="5" name="Замещающее содержимое 4"/>
          <p:cNvGraphicFramePr>
            <a:graphicFrameLocks noChangeAspect="1"/>
          </p:cNvGraphicFramePr>
          <p:nvPr>
            <p:ph sz="half" idx="1"/>
          </p:nvPr>
        </p:nvGraphicFramePr>
        <p:xfrm>
          <a:off x="2058035" y="1043940"/>
          <a:ext cx="8501380" cy="5723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5715000" imgH="3848100" progId="Paint.Picture">
                  <p:embed/>
                </p:oleObj>
              </mc:Choice>
              <mc:Fallback>
                <p:oleObj name="" r:id="rId1" imgW="5715000" imgH="3848100" progId="Paint.Picture">
                  <p:embed/>
                  <p:pic>
                    <p:nvPicPr>
                      <p:cNvPr id="0" name="Изображение 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58035" y="1043940"/>
                        <a:ext cx="8501380" cy="57238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7" name="Замещающее содержимое 106"/>
          <p:cNvPicPr/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766685" y="3987165"/>
            <a:ext cx="2527300" cy="26898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8" name="Изображение 107"/>
          <p:cNvPicPr/>
          <p:nvPr/>
        </p:nvPicPr>
        <p:blipFill>
          <a:blip r:embed="rId4"/>
          <a:stretch>
            <a:fillRect/>
          </a:stretch>
        </p:blipFill>
        <p:spPr>
          <a:xfrm>
            <a:off x="4992370" y="3987800"/>
            <a:ext cx="2660650" cy="26314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" name="Изображение 108"/>
          <p:cNvPicPr/>
          <p:nvPr/>
        </p:nvPicPr>
        <p:blipFill>
          <a:blip r:embed="rId5"/>
          <a:stretch>
            <a:fillRect/>
          </a:stretch>
        </p:blipFill>
        <p:spPr>
          <a:xfrm>
            <a:off x="2331085" y="3987165"/>
            <a:ext cx="2547620" cy="2632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0" name="Изображение 109"/>
          <p:cNvPicPr/>
          <p:nvPr/>
        </p:nvPicPr>
        <p:blipFill>
          <a:blip r:embed="rId6"/>
          <a:stretch>
            <a:fillRect/>
          </a:stretch>
        </p:blipFill>
        <p:spPr>
          <a:xfrm>
            <a:off x="7766685" y="1177290"/>
            <a:ext cx="2593975" cy="2623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1" name="Изображение 110"/>
          <p:cNvPicPr/>
          <p:nvPr/>
        </p:nvPicPr>
        <p:blipFill>
          <a:blip r:embed="rId7"/>
          <a:stretch>
            <a:fillRect/>
          </a:stretch>
        </p:blipFill>
        <p:spPr>
          <a:xfrm>
            <a:off x="4992370" y="1177290"/>
            <a:ext cx="2660650" cy="26238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" name="Изображение 111"/>
          <p:cNvPicPr/>
          <p:nvPr/>
        </p:nvPicPr>
        <p:blipFill>
          <a:blip r:embed="rId8"/>
          <a:stretch>
            <a:fillRect/>
          </a:stretch>
        </p:blipFill>
        <p:spPr>
          <a:xfrm>
            <a:off x="2331085" y="1177290"/>
            <a:ext cx="2547620" cy="269049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550" y="0"/>
            <a:ext cx="9232265" cy="1221105"/>
          </a:xfrm>
        </p:spPr>
        <p:txBody>
          <a:bodyPr/>
          <a:p>
            <a:pPr algn="ctr"/>
            <a:r>
              <a:rPr lang="ru-RU" altLang="en-US"/>
              <a:t>Назови зверя по контуру</a:t>
            </a:r>
            <a:endParaRPr lang="ru-RU" altLang="en-US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/>
        <p:txBody>
          <a:bodyPr/>
          <a:p>
            <a:endParaRPr lang="ru-RU" altLang="en-US"/>
          </a:p>
        </p:txBody>
      </p:sp>
      <p:graphicFrame>
        <p:nvGraphicFramePr>
          <p:cNvPr id="5" name="Замещающее содержимое 4"/>
          <p:cNvGraphicFramePr>
            <a:graphicFrameLocks noChangeAspect="1"/>
          </p:cNvGraphicFramePr>
          <p:nvPr>
            <p:ph sz="half" idx="1"/>
          </p:nvPr>
        </p:nvGraphicFramePr>
        <p:xfrm>
          <a:off x="2142490" y="1002030"/>
          <a:ext cx="8248650" cy="58559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" name="" r:id="rId1" imgW="5715000" imgH="4057650" progId="Paint.Picture">
                  <p:embed/>
                </p:oleObj>
              </mc:Choice>
              <mc:Fallback>
                <p:oleObj name="" r:id="rId1" imgW="5715000" imgH="4057650" progId="Paint.Picture">
                  <p:embed/>
                  <p:pic>
                    <p:nvPicPr>
                      <p:cNvPr id="0" name="Изображение 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142490" y="1002030"/>
                        <a:ext cx="8248650" cy="58559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WPS Presentation</Application>
  <PresentationFormat>宽屏</PresentationFormat>
  <Paragraphs>11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Office Theme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звёздочка баттерфляй</cp:lastModifiedBy>
  <cp:revision>2</cp:revision>
  <dcterms:created xsi:type="dcterms:W3CDTF">2022-12-09T08:34:57Z</dcterms:created>
  <dcterms:modified xsi:type="dcterms:W3CDTF">2022-12-09T09:35:20Z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1049-11.2.0.11417</vt:lpwstr>
  </property>
  <property fmtid="{D5CDD505-2E9C-101B-9397-08002B2CF9AE}" pid="3" name="ICV">
    <vt:lpwstr>64BA87EE2902425E80F0A293B8F49B5E</vt:lpwstr>
  </property>
</Properties>
</file>