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3" r:id="rId17"/>
    <p:sldId id="272" r:id="rId18"/>
    <p:sldId id="274" r:id="rId19"/>
    <p:sldId id="26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527073-D590-4AC4-8D5F-673A8969A541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765C2C-D3F3-4192-9CC2-477002C6D0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src.memorycode.ru/storage/app/public/13803/1633963310.jpg" TargetMode="External"/><Relationship Id="rId2" Type="http://schemas.openxmlformats.org/officeDocument/2006/relationships/hyperlink" Target="https://divas-mebel.ru/assets/images/uchebnoe-oborudovanie/geografiya/3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un9-50.userapi.com/impg/IHoFlqdVClXHNveN0YHXQXFr4V-hymy95Zb5cA/jPXxgIVy5SY.jpg?size=864x1080&amp;quality=96&amp;sign=4566f1efa2b23d6670408528c05af3d5&amp;type=albu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642918"/>
            <a:ext cx="7772400" cy="300608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</a:rPr>
              <a:t>Игра-викторина «Великие русские писатели»</a:t>
            </a:r>
            <a:endParaRPr lang="ru-RU" sz="5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167279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Подготовила </a:t>
            </a:r>
          </a:p>
          <a:p>
            <a:r>
              <a:rPr lang="ru-RU" sz="2400" dirty="0" smtClean="0"/>
              <a:t>учитель начальных классов </a:t>
            </a:r>
          </a:p>
          <a:p>
            <a:r>
              <a:rPr lang="ru-RU" sz="2400" dirty="0" smtClean="0"/>
              <a:t>МБОУ «СОШ с.Кривандино»</a:t>
            </a:r>
          </a:p>
          <a:p>
            <a:r>
              <a:rPr lang="ru-RU" sz="2400" dirty="0" smtClean="0"/>
              <a:t>Романова С.И.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На каком языке написал своё первое стихотворение  А.С.Пушкин?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3857628"/>
            <a:ext cx="63579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Французский язык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Два настоящих друга, живших вместе в одной клетке, герои рассказа Л.Н. Толстого? 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571736" y="3857628"/>
            <a:ext cx="47708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лев и собачка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Как звали любимую няню поэта А.С. Пушкина?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85787" y="3357562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Арина Родионовна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3600" dirty="0" smtClean="0"/>
              <a:t>Сколько детей было в  семье Л.Н. Толстого?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643306" y="2857496"/>
            <a:ext cx="25010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Пятеро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/>
              <a:t>В каком произведении всегда есть мораль? 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714744" y="3286124"/>
            <a:ext cx="26949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В басне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 Из какого произведения  отрывок?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Ветер на море гуляет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Да кораблик подгоняет,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Он бежит себе в волнах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На раздутых парусах.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4929198"/>
            <a:ext cx="40350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А.С.Пушкин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Из какого произведения отрывок?</a:t>
            </a:r>
          </a:p>
          <a:p>
            <a:pPr algn="ctr">
              <a:buNone/>
            </a:pPr>
            <a:r>
              <a:rPr lang="ru-RU" sz="3600" dirty="0" smtClean="0"/>
              <a:t> 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Таких примеров много в мире: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Не любит узнавать никто себя в сатире…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4286256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И.А.Крылов</a:t>
            </a:r>
          </a:p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 «Зеркало и обезьяна»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    Назовите автора стихотворения, которое начинается словами: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 Буря мглою небо кроет,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Вихри снежные крутя;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То, как зверь, она завоет,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То заплачет, как дитя.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00430" y="5000636"/>
            <a:ext cx="40350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А.С.Пушкин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14356"/>
            <a:ext cx="8183880" cy="4187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Из какого произведения отрывок?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Очков с полдюжины себе она достала;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Вертит Очками так и сяк: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То к </a:t>
            </a: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темю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их прижмёт,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             то их на хвост нанижет,</a:t>
            </a:r>
          </a:p>
          <a:p>
            <a:pPr algn="just"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То их понюхает, то их полижет…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4857760"/>
            <a:ext cx="78581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«Мартышка и Очки»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https://divas-mebel.ru/assets/images/uchebnoe-oborudovanie/geografiya/31.jpg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https://src.memorycode.ru/storage/app/public/13803/1633963310.jpg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https://sun9-50.userapi.com/impg/IHoFlqdVClXHNveN0YHXQXFr4V-hymy95Zb5cA/jPXxgIVy5SY.jpg?size=864x1080&amp;quality=96&amp;sign=4566f1efa2b23d6670408528c05af3d5&amp;type=album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Русский поэт, который учился в Офицерской школе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5" descr="lerm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35829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86248" y="1571612"/>
            <a:ext cx="3329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МИХАИЛ 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ЮРЬЕВИЧ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ЛЕРМОНТОВ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Писатель, который родился в Ясной Поляне, там и похоронен</a:t>
            </a:r>
            <a:endParaRPr lang="ru-RU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src.memorycode.ru/storage/app/public/13803/16339633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71480"/>
            <a:ext cx="364333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1" y="1928802"/>
            <a:ext cx="3143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ЛЕВ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НИКОЛАЕВИЧ</a:t>
            </a:r>
          </a:p>
          <a:p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ТОЛСТОЙ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Писатель, который более 30 лет проработал в библиотеке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63" y="2214554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/>
          </a:p>
        </p:txBody>
      </p:sp>
      <p:pic>
        <p:nvPicPr>
          <p:cNvPr id="8" name="Содержимое 7" descr="https://divas-mebel.ru/assets/images/uchebnoe-oborudovanie/geografiya/31.jpg"/>
          <p:cNvPicPr>
            <a:picLocks noGrp="1"/>
          </p:cNvPicPr>
          <p:nvPr>
            <p:ph idx="1"/>
          </p:nvPr>
        </p:nvPicPr>
        <p:blipFill>
          <a:blip r:embed="rId2" cstate="print"/>
          <a:srcRect b="18381"/>
          <a:stretch>
            <a:fillRect/>
          </a:stretch>
        </p:blipFill>
        <p:spPr bwMode="auto">
          <a:xfrm>
            <a:off x="857224" y="571480"/>
            <a:ext cx="3384393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00562" y="1714488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ИВАН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АНДРЕЕВИЧ</a:t>
            </a:r>
          </a:p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КРЫЛОВ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Великий русский поэт, родился в Москве, писал стихи, сказки, прозу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s://sun9-50.userapi.com/impg/IHoFlqdVClXHNveN0YHXQXFr4V-hymy95Zb5cA/jPXxgIVy5SY.jpg?size=864x1080&amp;quality=96&amp;sign=4566f1efa2b23d6670408528c05af3d5&amp;type=album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42918"/>
            <a:ext cx="3350260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6315" y="2071678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АЛЕКСАНДР 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СЕРГЕЕВИЧ</a:t>
            </a:r>
          </a:p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ПУШКИН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 В какой басне И.А. Крылова на роль льстеца выбрана главная героиня?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214546" y="4286256"/>
            <a:ext cx="67361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«Ворона и Лисица»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643446"/>
            <a:ext cx="8183880" cy="139159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Узнай произведение и автора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/>
              <a:t>"Наш корабль стоял на якоре у берега Африки. День был прекрасный, с моря</a:t>
            </a:r>
          </a:p>
          <a:p>
            <a:pPr>
              <a:buNone/>
            </a:pPr>
            <a:r>
              <a:rPr lang="ru-RU" sz="3600" dirty="0" smtClean="0"/>
              <a:t>  дул свежий ветер, но к вечеру погода изменилась...»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3714752"/>
            <a:ext cx="82153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«Акула»  Л.Н.Толстой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3500" dirty="0" smtClean="0"/>
              <a:t>Назови стихотворение М.Ю.Лермонтова по первым строчкам:</a:t>
            </a:r>
          </a:p>
          <a:p>
            <a:pPr>
              <a:buNone/>
            </a:pPr>
            <a:endParaRPr lang="ru-RU" sz="1000" dirty="0" smtClean="0"/>
          </a:p>
          <a:p>
            <a:pPr algn="ctr">
              <a:buNone/>
            </a:pPr>
            <a:r>
              <a:rPr lang="ru-RU" sz="3600" b="1" i="1" dirty="0" smtClean="0"/>
              <a:t>Ночевала тучка золотая</a:t>
            </a:r>
          </a:p>
          <a:p>
            <a:pPr algn="ctr">
              <a:buNone/>
            </a:pPr>
            <a:r>
              <a:rPr lang="ru-RU" sz="3600" b="1" i="1" dirty="0" smtClean="0"/>
              <a:t>На груди утёса-великана…</a:t>
            </a:r>
            <a:endParaRPr lang="ru-RU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4857760"/>
            <a:ext cx="2573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«Утёс»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Из какого произведения взяты строки? Назовите автора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600" dirty="0" smtClean="0"/>
              <a:t>"Один корабль обошёл вокруг света и возвращался домой. Была тихая</a:t>
            </a:r>
          </a:p>
          <a:p>
            <a:pPr>
              <a:buNone/>
            </a:pPr>
            <a:r>
              <a:rPr lang="ru-RU" sz="3600" dirty="0" smtClean="0"/>
              <a:t>  погода, весь день народ был на палубе...."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500166" y="3857628"/>
            <a:ext cx="6953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«Прыжок» Л.Н.Толстой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162</TotalTime>
  <Words>369</Words>
  <Application>Microsoft Office PowerPoint</Application>
  <PresentationFormat>Экран (4:3)</PresentationFormat>
  <Paragraphs>74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Игра-викторина «Великие русские писатели»</vt:lpstr>
      <vt:lpstr>Русский поэт, который учился в Офицерской школе</vt:lpstr>
      <vt:lpstr>Писатель, который родился в Ясной Поляне, там и похоронен</vt:lpstr>
      <vt:lpstr>Писатель, который более 30 лет проработал в библиотеке</vt:lpstr>
      <vt:lpstr>Великий русский поэт, родился в Москве, писал стихи, сказки, прозу</vt:lpstr>
      <vt:lpstr>Слайд 6</vt:lpstr>
      <vt:lpstr>Узнай произведение и автора</vt:lpstr>
      <vt:lpstr>Слайд 8</vt:lpstr>
      <vt:lpstr>Из какого произведения взяты строки? Назовите автора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Игра-викторина «Великие русские писатели»</dc:title>
  <dc:creator>Yser</dc:creator>
  <cp:lastModifiedBy>Yser</cp:lastModifiedBy>
  <cp:revision>21</cp:revision>
  <dcterms:created xsi:type="dcterms:W3CDTF">2022-12-12T16:54:02Z</dcterms:created>
  <dcterms:modified xsi:type="dcterms:W3CDTF">2022-12-14T19:08:03Z</dcterms:modified>
</cp:coreProperties>
</file>