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32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2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8149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698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964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74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99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17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86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4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01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8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4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46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4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55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A36AC-B402-46EC-A228-CD15050A343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0DD83BC-BDA9-4872-B2D5-A66BBD38D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6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2957" y="1693924"/>
            <a:ext cx="75725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«Занятие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дидактических материалов»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29005" y="4840910"/>
            <a:ext cx="31091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Захарова Ирина,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31ДО группы </a:t>
            </a:r>
          </a:p>
        </p:txBody>
      </p:sp>
    </p:spTree>
    <p:extLst>
      <p:ext uri="{BB962C8B-B14F-4D97-AF65-F5344CB8AC3E}">
        <p14:creationId xmlns:p14="http://schemas.microsoft.com/office/powerpoint/2010/main" val="3293008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" y="876717"/>
            <a:ext cx="1130141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представления о лабиринтах и правилах их прохождения; улучшение концентрации внимания, памяти; развитие пространственной ориентации, способности логически мыслить; улучшение речевых навыков, моторики пальцев рук; обучение умению находить варианты решения проблемы.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50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20739" y1="16304" x2="20739" y2="16304"/>
                        <a14:backgroundMark x1="62218" y1="13478" x2="62218" y2="13478"/>
                        <a14:backgroundMark x1="66530" y1="30217" x2="66530" y2="30217"/>
                        <a14:backgroundMark x1="49076" y1="41522" x2="49076" y2="41522"/>
                        <a14:backgroundMark x1="19918" y1="40870" x2="19918" y2="40870"/>
                        <a14:backgroundMark x1="15606" y1="73696" x2="15606" y2="73696"/>
                        <a14:backgroundMark x1="32238" y1="87391" x2="32238" y2="87391"/>
                        <a14:backgroundMark x1="62423" y1="85000" x2="62423" y2="85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73859" y="834777"/>
            <a:ext cx="6905516" cy="5457722"/>
          </a:xfrm>
          <a:prstGeom prst="rect">
            <a:avLst/>
          </a:prstGeom>
        </p:spPr>
      </p:pic>
      <p:pic>
        <p:nvPicPr>
          <p:cNvPr id="1026" name="Picture 2" descr="https://avatars.mds.yandex.net/i?id=1cdf0911323065f1238934a5691ac2ba_l-5210611-images-thumbs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531" r="995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859" y="530165"/>
            <a:ext cx="2793085" cy="18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04109" y="162334"/>
            <a:ext cx="10381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маме утке добраться до своих утят!!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8644" y="864678"/>
            <a:ext cx="2190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 дорогу!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8644" y="2507809"/>
            <a:ext cx="2539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</a:t>
            </a:r>
          </a:p>
        </p:txBody>
      </p:sp>
      <p:pic>
        <p:nvPicPr>
          <p:cNvPr id="1028" name="Picture 4" descr="https://avatars.mds.yandex.net/i?id=87f6d153f49d2b6600b648213ba20d0d_l-5288064-images-thumbs&amp;n=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478" l="0" r="100000">
                        <a14:foregroundMark x1="80111" y1="17826" x2="80111" y2="17826"/>
                        <a14:foregroundMark x1="13667" y1="14565" x2="13667" y2="14565"/>
                        <a14:foregroundMark x1="18333" y1="19130" x2="18333" y2="19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94720" y="4959616"/>
            <a:ext cx="2331785" cy="119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лилиния 8"/>
          <p:cNvSpPr/>
          <p:nvPr/>
        </p:nvSpPr>
        <p:spPr>
          <a:xfrm>
            <a:off x="3475685" y="2715491"/>
            <a:ext cx="2426351" cy="2840182"/>
          </a:xfrm>
          <a:custGeom>
            <a:avLst/>
            <a:gdLst>
              <a:gd name="connsiteX0" fmla="*/ 112642 w 2426351"/>
              <a:gd name="connsiteY0" fmla="*/ 0 h 2840182"/>
              <a:gd name="connsiteX1" fmla="*/ 84933 w 2426351"/>
              <a:gd name="connsiteY1" fmla="*/ 69273 h 2840182"/>
              <a:gd name="connsiteX2" fmla="*/ 57224 w 2426351"/>
              <a:gd name="connsiteY2" fmla="*/ 110836 h 2840182"/>
              <a:gd name="connsiteX3" fmla="*/ 15660 w 2426351"/>
              <a:gd name="connsiteY3" fmla="*/ 235527 h 2840182"/>
              <a:gd name="connsiteX4" fmla="*/ 15660 w 2426351"/>
              <a:gd name="connsiteY4" fmla="*/ 678873 h 2840182"/>
              <a:gd name="connsiteX5" fmla="*/ 29515 w 2426351"/>
              <a:gd name="connsiteY5" fmla="*/ 734291 h 2840182"/>
              <a:gd name="connsiteX6" fmla="*/ 57224 w 2426351"/>
              <a:gd name="connsiteY6" fmla="*/ 775854 h 2840182"/>
              <a:gd name="connsiteX7" fmla="*/ 84933 w 2426351"/>
              <a:gd name="connsiteY7" fmla="*/ 831273 h 2840182"/>
              <a:gd name="connsiteX8" fmla="*/ 98788 w 2426351"/>
              <a:gd name="connsiteY8" fmla="*/ 872836 h 2840182"/>
              <a:gd name="connsiteX9" fmla="*/ 126497 w 2426351"/>
              <a:gd name="connsiteY9" fmla="*/ 942109 h 2840182"/>
              <a:gd name="connsiteX10" fmla="*/ 140351 w 2426351"/>
              <a:gd name="connsiteY10" fmla="*/ 983673 h 2840182"/>
              <a:gd name="connsiteX11" fmla="*/ 168060 w 2426351"/>
              <a:gd name="connsiteY11" fmla="*/ 1025236 h 2840182"/>
              <a:gd name="connsiteX12" fmla="*/ 195770 w 2426351"/>
              <a:gd name="connsiteY12" fmla="*/ 1163782 h 2840182"/>
              <a:gd name="connsiteX13" fmla="*/ 209624 w 2426351"/>
              <a:gd name="connsiteY13" fmla="*/ 1205345 h 2840182"/>
              <a:gd name="connsiteX14" fmla="*/ 251188 w 2426351"/>
              <a:gd name="connsiteY14" fmla="*/ 1219200 h 2840182"/>
              <a:gd name="connsiteX15" fmla="*/ 265042 w 2426351"/>
              <a:gd name="connsiteY15" fmla="*/ 1260764 h 2840182"/>
              <a:gd name="connsiteX16" fmla="*/ 348170 w 2426351"/>
              <a:gd name="connsiteY16" fmla="*/ 1302327 h 2840182"/>
              <a:gd name="connsiteX17" fmla="*/ 459006 w 2426351"/>
              <a:gd name="connsiteY17" fmla="*/ 1357745 h 2840182"/>
              <a:gd name="connsiteX18" fmla="*/ 542133 w 2426351"/>
              <a:gd name="connsiteY18" fmla="*/ 1385454 h 2840182"/>
              <a:gd name="connsiteX19" fmla="*/ 583697 w 2426351"/>
              <a:gd name="connsiteY19" fmla="*/ 1399309 h 2840182"/>
              <a:gd name="connsiteX20" fmla="*/ 639115 w 2426351"/>
              <a:gd name="connsiteY20" fmla="*/ 1413164 h 2840182"/>
              <a:gd name="connsiteX21" fmla="*/ 722242 w 2426351"/>
              <a:gd name="connsiteY21" fmla="*/ 1440873 h 2840182"/>
              <a:gd name="connsiteX22" fmla="*/ 819224 w 2426351"/>
              <a:gd name="connsiteY22" fmla="*/ 1454727 h 2840182"/>
              <a:gd name="connsiteX23" fmla="*/ 930060 w 2426351"/>
              <a:gd name="connsiteY23" fmla="*/ 1482436 h 2840182"/>
              <a:gd name="connsiteX24" fmla="*/ 971624 w 2426351"/>
              <a:gd name="connsiteY24" fmla="*/ 1496291 h 2840182"/>
              <a:gd name="connsiteX25" fmla="*/ 1040897 w 2426351"/>
              <a:gd name="connsiteY25" fmla="*/ 1524000 h 2840182"/>
              <a:gd name="connsiteX26" fmla="*/ 1207151 w 2426351"/>
              <a:gd name="connsiteY26" fmla="*/ 1537854 h 2840182"/>
              <a:gd name="connsiteX27" fmla="*/ 1331842 w 2426351"/>
              <a:gd name="connsiteY27" fmla="*/ 1593273 h 2840182"/>
              <a:gd name="connsiteX28" fmla="*/ 1373406 w 2426351"/>
              <a:gd name="connsiteY28" fmla="*/ 1607127 h 2840182"/>
              <a:gd name="connsiteX29" fmla="*/ 1414970 w 2426351"/>
              <a:gd name="connsiteY29" fmla="*/ 1634836 h 2840182"/>
              <a:gd name="connsiteX30" fmla="*/ 1553515 w 2426351"/>
              <a:gd name="connsiteY30" fmla="*/ 1676400 h 2840182"/>
              <a:gd name="connsiteX31" fmla="*/ 1636642 w 2426351"/>
              <a:gd name="connsiteY31" fmla="*/ 1704109 h 2840182"/>
              <a:gd name="connsiteX32" fmla="*/ 1678206 w 2426351"/>
              <a:gd name="connsiteY32" fmla="*/ 1717964 h 2840182"/>
              <a:gd name="connsiteX33" fmla="*/ 1719770 w 2426351"/>
              <a:gd name="connsiteY33" fmla="*/ 1745673 h 2840182"/>
              <a:gd name="connsiteX34" fmla="*/ 1789042 w 2426351"/>
              <a:gd name="connsiteY34" fmla="*/ 1759527 h 2840182"/>
              <a:gd name="connsiteX35" fmla="*/ 1886024 w 2426351"/>
              <a:gd name="connsiteY35" fmla="*/ 1787236 h 2840182"/>
              <a:gd name="connsiteX36" fmla="*/ 2190824 w 2426351"/>
              <a:gd name="connsiteY36" fmla="*/ 1801091 h 2840182"/>
              <a:gd name="connsiteX37" fmla="*/ 2426351 w 2426351"/>
              <a:gd name="connsiteY37" fmla="*/ 1814945 h 2840182"/>
              <a:gd name="connsiteX38" fmla="*/ 2384788 w 2426351"/>
              <a:gd name="connsiteY38" fmla="*/ 1898073 h 2840182"/>
              <a:gd name="connsiteX39" fmla="*/ 2370933 w 2426351"/>
              <a:gd name="connsiteY39" fmla="*/ 1939636 h 2840182"/>
              <a:gd name="connsiteX40" fmla="*/ 2329370 w 2426351"/>
              <a:gd name="connsiteY40" fmla="*/ 1967345 h 2840182"/>
              <a:gd name="connsiteX41" fmla="*/ 2232388 w 2426351"/>
              <a:gd name="connsiteY41" fmla="*/ 2050473 h 2840182"/>
              <a:gd name="connsiteX42" fmla="*/ 2107697 w 2426351"/>
              <a:gd name="connsiteY42" fmla="*/ 2202873 h 2840182"/>
              <a:gd name="connsiteX43" fmla="*/ 2066133 w 2426351"/>
              <a:gd name="connsiteY43" fmla="*/ 2244436 h 2840182"/>
              <a:gd name="connsiteX44" fmla="*/ 1983006 w 2426351"/>
              <a:gd name="connsiteY44" fmla="*/ 2286000 h 2840182"/>
              <a:gd name="connsiteX45" fmla="*/ 1899879 w 2426351"/>
              <a:gd name="connsiteY45" fmla="*/ 2313709 h 2840182"/>
              <a:gd name="connsiteX46" fmla="*/ 1816751 w 2426351"/>
              <a:gd name="connsiteY46" fmla="*/ 2341418 h 2840182"/>
              <a:gd name="connsiteX47" fmla="*/ 1775188 w 2426351"/>
              <a:gd name="connsiteY47" fmla="*/ 2355273 h 2840182"/>
              <a:gd name="connsiteX48" fmla="*/ 1622788 w 2426351"/>
              <a:gd name="connsiteY48" fmla="*/ 2382982 h 2840182"/>
              <a:gd name="connsiteX49" fmla="*/ 1456533 w 2426351"/>
              <a:gd name="connsiteY49" fmla="*/ 2396836 h 2840182"/>
              <a:gd name="connsiteX50" fmla="*/ 1179442 w 2426351"/>
              <a:gd name="connsiteY50" fmla="*/ 2424545 h 2840182"/>
              <a:gd name="connsiteX51" fmla="*/ 1082460 w 2426351"/>
              <a:gd name="connsiteY51" fmla="*/ 2466109 h 2840182"/>
              <a:gd name="connsiteX52" fmla="*/ 985479 w 2426351"/>
              <a:gd name="connsiteY52" fmla="*/ 2479964 h 2840182"/>
              <a:gd name="connsiteX53" fmla="*/ 791515 w 2426351"/>
              <a:gd name="connsiteY53" fmla="*/ 2535382 h 2840182"/>
              <a:gd name="connsiteX54" fmla="*/ 749951 w 2426351"/>
              <a:gd name="connsiteY54" fmla="*/ 2563091 h 2840182"/>
              <a:gd name="connsiteX55" fmla="*/ 694533 w 2426351"/>
              <a:gd name="connsiteY55" fmla="*/ 2673927 h 2840182"/>
              <a:gd name="connsiteX56" fmla="*/ 680679 w 2426351"/>
              <a:gd name="connsiteY56" fmla="*/ 2715491 h 2840182"/>
              <a:gd name="connsiteX57" fmla="*/ 639115 w 2426351"/>
              <a:gd name="connsiteY57" fmla="*/ 2729345 h 2840182"/>
              <a:gd name="connsiteX58" fmla="*/ 514424 w 2426351"/>
              <a:gd name="connsiteY58" fmla="*/ 2798618 h 2840182"/>
              <a:gd name="connsiteX59" fmla="*/ 486715 w 2426351"/>
              <a:gd name="connsiteY59" fmla="*/ 2840182 h 2840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426351" h="2840182">
                <a:moveTo>
                  <a:pt x="112642" y="0"/>
                </a:moveTo>
                <a:cubicBezTo>
                  <a:pt x="103406" y="23091"/>
                  <a:pt x="96055" y="47029"/>
                  <a:pt x="84933" y="69273"/>
                </a:cubicBezTo>
                <a:cubicBezTo>
                  <a:pt x="77486" y="84166"/>
                  <a:pt x="63628" y="95466"/>
                  <a:pt x="57224" y="110836"/>
                </a:cubicBezTo>
                <a:cubicBezTo>
                  <a:pt x="40373" y="151278"/>
                  <a:pt x="15660" y="235527"/>
                  <a:pt x="15660" y="235527"/>
                </a:cubicBezTo>
                <a:cubicBezTo>
                  <a:pt x="-3890" y="450586"/>
                  <a:pt x="-6509" y="401757"/>
                  <a:pt x="15660" y="678873"/>
                </a:cubicBezTo>
                <a:cubicBezTo>
                  <a:pt x="17178" y="697854"/>
                  <a:pt x="22014" y="716789"/>
                  <a:pt x="29515" y="734291"/>
                </a:cubicBezTo>
                <a:cubicBezTo>
                  <a:pt x="36074" y="749596"/>
                  <a:pt x="48963" y="761397"/>
                  <a:pt x="57224" y="775854"/>
                </a:cubicBezTo>
                <a:cubicBezTo>
                  <a:pt x="67471" y="793786"/>
                  <a:pt x="76797" y="812290"/>
                  <a:pt x="84933" y="831273"/>
                </a:cubicBezTo>
                <a:cubicBezTo>
                  <a:pt x="90686" y="844696"/>
                  <a:pt x="93660" y="859162"/>
                  <a:pt x="98788" y="872836"/>
                </a:cubicBezTo>
                <a:cubicBezTo>
                  <a:pt x="107520" y="896122"/>
                  <a:pt x="117765" y="918823"/>
                  <a:pt x="126497" y="942109"/>
                </a:cubicBezTo>
                <a:cubicBezTo>
                  <a:pt x="131625" y="955783"/>
                  <a:pt x="133820" y="970611"/>
                  <a:pt x="140351" y="983673"/>
                </a:cubicBezTo>
                <a:cubicBezTo>
                  <a:pt x="147797" y="998566"/>
                  <a:pt x="158824" y="1011382"/>
                  <a:pt x="168060" y="1025236"/>
                </a:cubicBezTo>
                <a:cubicBezTo>
                  <a:pt x="177297" y="1071418"/>
                  <a:pt x="185180" y="1117891"/>
                  <a:pt x="195770" y="1163782"/>
                </a:cubicBezTo>
                <a:cubicBezTo>
                  <a:pt x="199054" y="1178012"/>
                  <a:pt x="199298" y="1195019"/>
                  <a:pt x="209624" y="1205345"/>
                </a:cubicBezTo>
                <a:cubicBezTo>
                  <a:pt x="219951" y="1215672"/>
                  <a:pt x="237333" y="1214582"/>
                  <a:pt x="251188" y="1219200"/>
                </a:cubicBezTo>
                <a:cubicBezTo>
                  <a:pt x="255806" y="1233055"/>
                  <a:pt x="255919" y="1249360"/>
                  <a:pt x="265042" y="1260764"/>
                </a:cubicBezTo>
                <a:cubicBezTo>
                  <a:pt x="284575" y="1285180"/>
                  <a:pt x="320789" y="1293201"/>
                  <a:pt x="348170" y="1302327"/>
                </a:cubicBezTo>
                <a:cubicBezTo>
                  <a:pt x="413747" y="1367905"/>
                  <a:pt x="361671" y="1331200"/>
                  <a:pt x="459006" y="1357745"/>
                </a:cubicBezTo>
                <a:cubicBezTo>
                  <a:pt x="487185" y="1365430"/>
                  <a:pt x="514424" y="1376218"/>
                  <a:pt x="542133" y="1385454"/>
                </a:cubicBezTo>
                <a:cubicBezTo>
                  <a:pt x="555988" y="1390072"/>
                  <a:pt x="569529" y="1395767"/>
                  <a:pt x="583697" y="1399309"/>
                </a:cubicBezTo>
                <a:cubicBezTo>
                  <a:pt x="602170" y="1403927"/>
                  <a:pt x="620877" y="1407692"/>
                  <a:pt x="639115" y="1413164"/>
                </a:cubicBezTo>
                <a:cubicBezTo>
                  <a:pt x="667091" y="1421557"/>
                  <a:pt x="693328" y="1436743"/>
                  <a:pt x="722242" y="1440873"/>
                </a:cubicBezTo>
                <a:lnTo>
                  <a:pt x="819224" y="1454727"/>
                </a:lnTo>
                <a:cubicBezTo>
                  <a:pt x="914234" y="1486398"/>
                  <a:pt x="796311" y="1448999"/>
                  <a:pt x="930060" y="1482436"/>
                </a:cubicBezTo>
                <a:cubicBezTo>
                  <a:pt x="944228" y="1485978"/>
                  <a:pt x="957950" y="1491163"/>
                  <a:pt x="971624" y="1496291"/>
                </a:cubicBezTo>
                <a:cubicBezTo>
                  <a:pt x="994910" y="1505023"/>
                  <a:pt x="1016406" y="1519678"/>
                  <a:pt x="1040897" y="1524000"/>
                </a:cubicBezTo>
                <a:cubicBezTo>
                  <a:pt x="1095661" y="1533664"/>
                  <a:pt x="1151733" y="1533236"/>
                  <a:pt x="1207151" y="1537854"/>
                </a:cubicBezTo>
                <a:cubicBezTo>
                  <a:pt x="1273016" y="1581765"/>
                  <a:pt x="1232920" y="1560299"/>
                  <a:pt x="1331842" y="1593273"/>
                </a:cubicBezTo>
                <a:lnTo>
                  <a:pt x="1373406" y="1607127"/>
                </a:lnTo>
                <a:cubicBezTo>
                  <a:pt x="1387261" y="1616363"/>
                  <a:pt x="1399754" y="1628073"/>
                  <a:pt x="1414970" y="1634836"/>
                </a:cubicBezTo>
                <a:cubicBezTo>
                  <a:pt x="1482788" y="1664977"/>
                  <a:pt x="1491518" y="1657801"/>
                  <a:pt x="1553515" y="1676400"/>
                </a:cubicBezTo>
                <a:cubicBezTo>
                  <a:pt x="1581491" y="1684793"/>
                  <a:pt x="1608933" y="1694873"/>
                  <a:pt x="1636642" y="1704109"/>
                </a:cubicBezTo>
                <a:cubicBezTo>
                  <a:pt x="1650497" y="1708727"/>
                  <a:pt x="1666055" y="1709863"/>
                  <a:pt x="1678206" y="1717964"/>
                </a:cubicBezTo>
                <a:cubicBezTo>
                  <a:pt x="1692061" y="1727200"/>
                  <a:pt x="1704179" y="1739826"/>
                  <a:pt x="1719770" y="1745673"/>
                </a:cubicBezTo>
                <a:cubicBezTo>
                  <a:pt x="1741819" y="1753941"/>
                  <a:pt x="1766197" y="1753816"/>
                  <a:pt x="1789042" y="1759527"/>
                </a:cubicBezTo>
                <a:cubicBezTo>
                  <a:pt x="1824014" y="1768270"/>
                  <a:pt x="1848584" y="1784356"/>
                  <a:pt x="1886024" y="1787236"/>
                </a:cubicBezTo>
                <a:cubicBezTo>
                  <a:pt x="1987429" y="1795036"/>
                  <a:pt x="2089253" y="1795882"/>
                  <a:pt x="2190824" y="1801091"/>
                </a:cubicBezTo>
                <a:lnTo>
                  <a:pt x="2426351" y="1814945"/>
                </a:lnTo>
                <a:cubicBezTo>
                  <a:pt x="2391532" y="1919407"/>
                  <a:pt x="2438498" y="1790654"/>
                  <a:pt x="2384788" y="1898073"/>
                </a:cubicBezTo>
                <a:cubicBezTo>
                  <a:pt x="2378257" y="1911135"/>
                  <a:pt x="2380056" y="1928232"/>
                  <a:pt x="2370933" y="1939636"/>
                </a:cubicBezTo>
                <a:cubicBezTo>
                  <a:pt x="2360531" y="1952638"/>
                  <a:pt x="2342012" y="1956509"/>
                  <a:pt x="2329370" y="1967345"/>
                </a:cubicBezTo>
                <a:cubicBezTo>
                  <a:pt x="2211784" y="2068134"/>
                  <a:pt x="2327807" y="1986860"/>
                  <a:pt x="2232388" y="2050473"/>
                </a:cubicBezTo>
                <a:cubicBezTo>
                  <a:pt x="2158858" y="2160769"/>
                  <a:pt x="2200516" y="2110054"/>
                  <a:pt x="2107697" y="2202873"/>
                </a:cubicBezTo>
                <a:cubicBezTo>
                  <a:pt x="2093842" y="2216727"/>
                  <a:pt x="2084721" y="2238240"/>
                  <a:pt x="2066133" y="2244436"/>
                </a:cubicBezTo>
                <a:cubicBezTo>
                  <a:pt x="1914540" y="2294970"/>
                  <a:pt x="2144166" y="2214374"/>
                  <a:pt x="1983006" y="2286000"/>
                </a:cubicBezTo>
                <a:cubicBezTo>
                  <a:pt x="1956316" y="2297862"/>
                  <a:pt x="1927588" y="2304473"/>
                  <a:pt x="1899879" y="2313709"/>
                </a:cubicBezTo>
                <a:lnTo>
                  <a:pt x="1816751" y="2341418"/>
                </a:lnTo>
                <a:cubicBezTo>
                  <a:pt x="1802897" y="2346036"/>
                  <a:pt x="1789508" y="2352409"/>
                  <a:pt x="1775188" y="2355273"/>
                </a:cubicBezTo>
                <a:cubicBezTo>
                  <a:pt x="1734103" y="2363490"/>
                  <a:pt x="1662657" y="2378552"/>
                  <a:pt x="1622788" y="2382982"/>
                </a:cubicBezTo>
                <a:cubicBezTo>
                  <a:pt x="1567518" y="2389123"/>
                  <a:pt x="1511951" y="2392218"/>
                  <a:pt x="1456533" y="2396836"/>
                </a:cubicBezTo>
                <a:cubicBezTo>
                  <a:pt x="1332165" y="2438294"/>
                  <a:pt x="1473684" y="2395121"/>
                  <a:pt x="1179442" y="2424545"/>
                </a:cubicBezTo>
                <a:cubicBezTo>
                  <a:pt x="1137195" y="2428770"/>
                  <a:pt x="1124198" y="2454726"/>
                  <a:pt x="1082460" y="2466109"/>
                </a:cubicBezTo>
                <a:cubicBezTo>
                  <a:pt x="1050955" y="2474701"/>
                  <a:pt x="1017500" y="2473560"/>
                  <a:pt x="985479" y="2479964"/>
                </a:cubicBezTo>
                <a:cubicBezTo>
                  <a:pt x="972282" y="2482604"/>
                  <a:pt x="814153" y="2520290"/>
                  <a:pt x="791515" y="2535382"/>
                </a:cubicBezTo>
                <a:lnTo>
                  <a:pt x="749951" y="2563091"/>
                </a:lnTo>
                <a:cubicBezTo>
                  <a:pt x="711689" y="2620483"/>
                  <a:pt x="723583" y="2596458"/>
                  <a:pt x="694533" y="2673927"/>
                </a:cubicBezTo>
                <a:cubicBezTo>
                  <a:pt x="689405" y="2687601"/>
                  <a:pt x="691006" y="2705164"/>
                  <a:pt x="680679" y="2715491"/>
                </a:cubicBezTo>
                <a:cubicBezTo>
                  <a:pt x="670352" y="2725818"/>
                  <a:pt x="652970" y="2724727"/>
                  <a:pt x="639115" y="2729345"/>
                </a:cubicBezTo>
                <a:cubicBezTo>
                  <a:pt x="543837" y="2792865"/>
                  <a:pt x="587581" y="2774233"/>
                  <a:pt x="514424" y="2798618"/>
                </a:cubicBezTo>
                <a:lnTo>
                  <a:pt x="486715" y="2840182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685" y="2263335"/>
            <a:ext cx="398955" cy="3659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716" y="2249099"/>
            <a:ext cx="329973" cy="466392"/>
          </a:xfrm>
          <a:prstGeom prst="rect">
            <a:avLst/>
          </a:prstGeom>
        </p:spPr>
      </p:pic>
      <p:sp>
        <p:nvSpPr>
          <p:cNvPr id="14" name="Полилиния 13"/>
          <p:cNvSpPr/>
          <p:nvPr/>
        </p:nvSpPr>
        <p:spPr>
          <a:xfrm>
            <a:off x="3471863" y="2743200"/>
            <a:ext cx="3443402" cy="3357563"/>
          </a:xfrm>
          <a:custGeom>
            <a:avLst/>
            <a:gdLst>
              <a:gd name="connsiteX0" fmla="*/ 1214437 w 3443402"/>
              <a:gd name="connsiteY0" fmla="*/ 0 h 3357563"/>
              <a:gd name="connsiteX1" fmla="*/ 1328737 w 3443402"/>
              <a:gd name="connsiteY1" fmla="*/ 157163 h 3357563"/>
              <a:gd name="connsiteX2" fmla="*/ 1357312 w 3443402"/>
              <a:gd name="connsiteY2" fmla="*/ 242888 h 3357563"/>
              <a:gd name="connsiteX3" fmla="*/ 1371600 w 3443402"/>
              <a:gd name="connsiteY3" fmla="*/ 285750 h 3357563"/>
              <a:gd name="connsiteX4" fmla="*/ 1428750 w 3443402"/>
              <a:gd name="connsiteY4" fmla="*/ 371475 h 3357563"/>
              <a:gd name="connsiteX5" fmla="*/ 1457325 w 3443402"/>
              <a:gd name="connsiteY5" fmla="*/ 485775 h 3357563"/>
              <a:gd name="connsiteX6" fmla="*/ 1443037 w 3443402"/>
              <a:gd name="connsiteY6" fmla="*/ 700088 h 3357563"/>
              <a:gd name="connsiteX7" fmla="*/ 1428750 w 3443402"/>
              <a:gd name="connsiteY7" fmla="*/ 785813 h 3357563"/>
              <a:gd name="connsiteX8" fmla="*/ 1371600 w 3443402"/>
              <a:gd name="connsiteY8" fmla="*/ 985838 h 3357563"/>
              <a:gd name="connsiteX9" fmla="*/ 1343025 w 3443402"/>
              <a:gd name="connsiteY9" fmla="*/ 1071563 h 3357563"/>
              <a:gd name="connsiteX10" fmla="*/ 1328737 w 3443402"/>
              <a:gd name="connsiteY10" fmla="*/ 1143000 h 3357563"/>
              <a:gd name="connsiteX11" fmla="*/ 1228725 w 3443402"/>
              <a:gd name="connsiteY11" fmla="*/ 1228725 h 3357563"/>
              <a:gd name="connsiteX12" fmla="*/ 1143000 w 3443402"/>
              <a:gd name="connsiteY12" fmla="*/ 1285875 h 3357563"/>
              <a:gd name="connsiteX13" fmla="*/ 1028700 w 3443402"/>
              <a:gd name="connsiteY13" fmla="*/ 1343025 h 3357563"/>
              <a:gd name="connsiteX14" fmla="*/ 971550 w 3443402"/>
              <a:gd name="connsiteY14" fmla="*/ 1371600 h 3357563"/>
              <a:gd name="connsiteX15" fmla="*/ 885825 w 3443402"/>
              <a:gd name="connsiteY15" fmla="*/ 1443038 h 3357563"/>
              <a:gd name="connsiteX16" fmla="*/ 814387 w 3443402"/>
              <a:gd name="connsiteY16" fmla="*/ 1457325 h 3357563"/>
              <a:gd name="connsiteX17" fmla="*/ 728662 w 3443402"/>
              <a:gd name="connsiteY17" fmla="*/ 1543050 h 3357563"/>
              <a:gd name="connsiteX18" fmla="*/ 700087 w 3443402"/>
              <a:gd name="connsiteY18" fmla="*/ 1585913 h 3357563"/>
              <a:gd name="connsiteX19" fmla="*/ 571500 w 3443402"/>
              <a:gd name="connsiteY19" fmla="*/ 1685925 h 3357563"/>
              <a:gd name="connsiteX20" fmla="*/ 528637 w 3443402"/>
              <a:gd name="connsiteY20" fmla="*/ 1700213 h 3357563"/>
              <a:gd name="connsiteX21" fmla="*/ 485775 w 3443402"/>
              <a:gd name="connsiteY21" fmla="*/ 1743075 h 3357563"/>
              <a:gd name="connsiteX22" fmla="*/ 442912 w 3443402"/>
              <a:gd name="connsiteY22" fmla="*/ 1771650 h 3357563"/>
              <a:gd name="connsiteX23" fmla="*/ 328612 w 3443402"/>
              <a:gd name="connsiteY23" fmla="*/ 1900238 h 3357563"/>
              <a:gd name="connsiteX24" fmla="*/ 214312 w 3443402"/>
              <a:gd name="connsiteY24" fmla="*/ 2071688 h 3357563"/>
              <a:gd name="connsiteX25" fmla="*/ 157162 w 3443402"/>
              <a:gd name="connsiteY25" fmla="*/ 2085975 h 3357563"/>
              <a:gd name="connsiteX26" fmla="*/ 100012 w 3443402"/>
              <a:gd name="connsiteY26" fmla="*/ 2171700 h 3357563"/>
              <a:gd name="connsiteX27" fmla="*/ 71437 w 3443402"/>
              <a:gd name="connsiteY27" fmla="*/ 2214563 h 3357563"/>
              <a:gd name="connsiteX28" fmla="*/ 42862 w 3443402"/>
              <a:gd name="connsiteY28" fmla="*/ 2357438 h 3357563"/>
              <a:gd name="connsiteX29" fmla="*/ 14287 w 3443402"/>
              <a:gd name="connsiteY29" fmla="*/ 2443163 h 3357563"/>
              <a:gd name="connsiteX30" fmla="*/ 0 w 3443402"/>
              <a:gd name="connsiteY30" fmla="*/ 2514600 h 3357563"/>
              <a:gd name="connsiteX31" fmla="*/ 28575 w 3443402"/>
              <a:gd name="connsiteY31" fmla="*/ 2757488 h 3357563"/>
              <a:gd name="connsiteX32" fmla="*/ 42862 w 3443402"/>
              <a:gd name="connsiteY32" fmla="*/ 2800350 h 3357563"/>
              <a:gd name="connsiteX33" fmla="*/ 157162 w 3443402"/>
              <a:gd name="connsiteY33" fmla="*/ 2843213 h 3357563"/>
              <a:gd name="connsiteX34" fmla="*/ 214312 w 3443402"/>
              <a:gd name="connsiteY34" fmla="*/ 2857500 h 3357563"/>
              <a:gd name="connsiteX35" fmla="*/ 428625 w 3443402"/>
              <a:gd name="connsiteY35" fmla="*/ 2871788 h 3357563"/>
              <a:gd name="connsiteX36" fmla="*/ 528637 w 3443402"/>
              <a:gd name="connsiteY36" fmla="*/ 2986088 h 3357563"/>
              <a:gd name="connsiteX37" fmla="*/ 600075 w 3443402"/>
              <a:gd name="connsiteY37" fmla="*/ 3100388 h 3357563"/>
              <a:gd name="connsiteX38" fmla="*/ 771525 w 3443402"/>
              <a:gd name="connsiteY38" fmla="*/ 3128963 h 3357563"/>
              <a:gd name="connsiteX39" fmla="*/ 885825 w 3443402"/>
              <a:gd name="connsiteY39" fmla="*/ 3143250 h 3357563"/>
              <a:gd name="connsiteX40" fmla="*/ 942975 w 3443402"/>
              <a:gd name="connsiteY40" fmla="*/ 3171825 h 3357563"/>
              <a:gd name="connsiteX41" fmla="*/ 985837 w 3443402"/>
              <a:gd name="connsiteY41" fmla="*/ 3186113 h 3357563"/>
              <a:gd name="connsiteX42" fmla="*/ 1014412 w 3443402"/>
              <a:gd name="connsiteY42" fmla="*/ 3228975 h 3357563"/>
              <a:gd name="connsiteX43" fmla="*/ 1057275 w 3443402"/>
              <a:gd name="connsiteY43" fmla="*/ 3271838 h 3357563"/>
              <a:gd name="connsiteX44" fmla="*/ 1157287 w 3443402"/>
              <a:gd name="connsiteY44" fmla="*/ 3314700 h 3357563"/>
              <a:gd name="connsiteX45" fmla="*/ 1214437 w 3443402"/>
              <a:gd name="connsiteY45" fmla="*/ 3328988 h 3357563"/>
              <a:gd name="connsiteX46" fmla="*/ 1385887 w 3443402"/>
              <a:gd name="connsiteY46" fmla="*/ 3357563 h 3357563"/>
              <a:gd name="connsiteX47" fmla="*/ 3086100 w 3443402"/>
              <a:gd name="connsiteY47" fmla="*/ 3343275 h 3357563"/>
              <a:gd name="connsiteX48" fmla="*/ 3128962 w 3443402"/>
              <a:gd name="connsiteY48" fmla="*/ 3328988 h 3357563"/>
              <a:gd name="connsiteX49" fmla="*/ 3228975 w 3443402"/>
              <a:gd name="connsiteY49" fmla="*/ 3314700 h 3357563"/>
              <a:gd name="connsiteX50" fmla="*/ 3400425 w 3443402"/>
              <a:gd name="connsiteY50" fmla="*/ 3271838 h 3357563"/>
              <a:gd name="connsiteX51" fmla="*/ 3443287 w 3443402"/>
              <a:gd name="connsiteY51" fmla="*/ 3243263 h 335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443402" h="3357563">
                <a:moveTo>
                  <a:pt x="1214437" y="0"/>
                </a:moveTo>
                <a:cubicBezTo>
                  <a:pt x="1236669" y="27790"/>
                  <a:pt x="1318157" y="125422"/>
                  <a:pt x="1328737" y="157163"/>
                </a:cubicBezTo>
                <a:lnTo>
                  <a:pt x="1357312" y="242888"/>
                </a:lnTo>
                <a:cubicBezTo>
                  <a:pt x="1362075" y="257175"/>
                  <a:pt x="1363246" y="273219"/>
                  <a:pt x="1371600" y="285750"/>
                </a:cubicBezTo>
                <a:lnTo>
                  <a:pt x="1428750" y="371475"/>
                </a:lnTo>
                <a:cubicBezTo>
                  <a:pt x="1438275" y="409575"/>
                  <a:pt x="1459937" y="446589"/>
                  <a:pt x="1457325" y="485775"/>
                </a:cubicBezTo>
                <a:cubicBezTo>
                  <a:pt x="1452562" y="557213"/>
                  <a:pt x="1449825" y="628814"/>
                  <a:pt x="1443037" y="700088"/>
                </a:cubicBezTo>
                <a:cubicBezTo>
                  <a:pt x="1440290" y="728927"/>
                  <a:pt x="1434820" y="757487"/>
                  <a:pt x="1428750" y="785813"/>
                </a:cubicBezTo>
                <a:cubicBezTo>
                  <a:pt x="1407224" y="886271"/>
                  <a:pt x="1401585" y="895884"/>
                  <a:pt x="1371600" y="985838"/>
                </a:cubicBezTo>
                <a:cubicBezTo>
                  <a:pt x="1371596" y="985851"/>
                  <a:pt x="1343028" y="1071550"/>
                  <a:pt x="1343025" y="1071563"/>
                </a:cubicBezTo>
                <a:cubicBezTo>
                  <a:pt x="1338262" y="1095375"/>
                  <a:pt x="1339597" y="1121280"/>
                  <a:pt x="1328737" y="1143000"/>
                </a:cubicBezTo>
                <a:cubicBezTo>
                  <a:pt x="1317351" y="1165771"/>
                  <a:pt x="1245101" y="1217262"/>
                  <a:pt x="1228725" y="1228725"/>
                </a:cubicBezTo>
                <a:cubicBezTo>
                  <a:pt x="1200590" y="1248419"/>
                  <a:pt x="1175580" y="1275015"/>
                  <a:pt x="1143000" y="1285875"/>
                </a:cubicBezTo>
                <a:cubicBezTo>
                  <a:pt x="1064643" y="1311995"/>
                  <a:pt x="1129922" y="1286791"/>
                  <a:pt x="1028700" y="1343025"/>
                </a:cubicBezTo>
                <a:cubicBezTo>
                  <a:pt x="1010082" y="1353368"/>
                  <a:pt x="988881" y="1359220"/>
                  <a:pt x="971550" y="1371600"/>
                </a:cubicBezTo>
                <a:cubicBezTo>
                  <a:pt x="930592" y="1400856"/>
                  <a:pt x="933562" y="1425137"/>
                  <a:pt x="885825" y="1443038"/>
                </a:cubicBezTo>
                <a:cubicBezTo>
                  <a:pt x="863087" y="1451565"/>
                  <a:pt x="838200" y="1452563"/>
                  <a:pt x="814387" y="1457325"/>
                </a:cubicBezTo>
                <a:cubicBezTo>
                  <a:pt x="785812" y="1485900"/>
                  <a:pt x="751078" y="1509426"/>
                  <a:pt x="728662" y="1543050"/>
                </a:cubicBezTo>
                <a:cubicBezTo>
                  <a:pt x="719137" y="1557338"/>
                  <a:pt x="711080" y="1572721"/>
                  <a:pt x="700087" y="1585913"/>
                </a:cubicBezTo>
                <a:cubicBezTo>
                  <a:pt x="671639" y="1620051"/>
                  <a:pt x="608262" y="1673671"/>
                  <a:pt x="571500" y="1685925"/>
                </a:cubicBezTo>
                <a:lnTo>
                  <a:pt x="528637" y="1700213"/>
                </a:lnTo>
                <a:cubicBezTo>
                  <a:pt x="514350" y="1714500"/>
                  <a:pt x="501297" y="1730140"/>
                  <a:pt x="485775" y="1743075"/>
                </a:cubicBezTo>
                <a:cubicBezTo>
                  <a:pt x="472583" y="1754068"/>
                  <a:pt x="455746" y="1760242"/>
                  <a:pt x="442912" y="1771650"/>
                </a:cubicBezTo>
                <a:cubicBezTo>
                  <a:pt x="362839" y="1842826"/>
                  <a:pt x="372042" y="1835092"/>
                  <a:pt x="328612" y="1900238"/>
                </a:cubicBezTo>
                <a:cubicBezTo>
                  <a:pt x="309014" y="1959033"/>
                  <a:pt x="292147" y="2052230"/>
                  <a:pt x="214312" y="2071688"/>
                </a:cubicBezTo>
                <a:lnTo>
                  <a:pt x="157162" y="2085975"/>
                </a:lnTo>
                <a:lnTo>
                  <a:pt x="100012" y="2171700"/>
                </a:lnTo>
                <a:lnTo>
                  <a:pt x="71437" y="2214563"/>
                </a:lnTo>
                <a:cubicBezTo>
                  <a:pt x="31816" y="2333428"/>
                  <a:pt x="92116" y="2144005"/>
                  <a:pt x="42862" y="2357438"/>
                </a:cubicBezTo>
                <a:cubicBezTo>
                  <a:pt x="36089" y="2386787"/>
                  <a:pt x="20194" y="2413627"/>
                  <a:pt x="14287" y="2443163"/>
                </a:cubicBezTo>
                <a:lnTo>
                  <a:pt x="0" y="2514600"/>
                </a:lnTo>
                <a:cubicBezTo>
                  <a:pt x="10910" y="2656432"/>
                  <a:pt x="770" y="2660172"/>
                  <a:pt x="28575" y="2757488"/>
                </a:cubicBezTo>
                <a:cubicBezTo>
                  <a:pt x="32712" y="2771969"/>
                  <a:pt x="33454" y="2788590"/>
                  <a:pt x="42862" y="2800350"/>
                </a:cubicBezTo>
                <a:cubicBezTo>
                  <a:pt x="71484" y="2836127"/>
                  <a:pt x="117601" y="2834422"/>
                  <a:pt x="157162" y="2843213"/>
                </a:cubicBezTo>
                <a:cubicBezTo>
                  <a:pt x="176331" y="2847473"/>
                  <a:pt x="194784" y="2855444"/>
                  <a:pt x="214312" y="2857500"/>
                </a:cubicBezTo>
                <a:cubicBezTo>
                  <a:pt x="285515" y="2864995"/>
                  <a:pt x="357187" y="2867025"/>
                  <a:pt x="428625" y="2871788"/>
                </a:cubicBezTo>
                <a:cubicBezTo>
                  <a:pt x="478631" y="2905126"/>
                  <a:pt x="504825" y="2914651"/>
                  <a:pt x="528637" y="2986088"/>
                </a:cubicBezTo>
                <a:cubicBezTo>
                  <a:pt x="545206" y="3035796"/>
                  <a:pt x="542090" y="3084925"/>
                  <a:pt x="600075" y="3100388"/>
                </a:cubicBezTo>
                <a:cubicBezTo>
                  <a:pt x="656057" y="3115317"/>
                  <a:pt x="714228" y="3120369"/>
                  <a:pt x="771525" y="3128963"/>
                </a:cubicBezTo>
                <a:cubicBezTo>
                  <a:pt x="809497" y="3134659"/>
                  <a:pt x="847725" y="3138488"/>
                  <a:pt x="885825" y="3143250"/>
                </a:cubicBezTo>
                <a:cubicBezTo>
                  <a:pt x="904875" y="3152775"/>
                  <a:pt x="923399" y="3163435"/>
                  <a:pt x="942975" y="3171825"/>
                </a:cubicBezTo>
                <a:cubicBezTo>
                  <a:pt x="956818" y="3177758"/>
                  <a:pt x="974077" y="3176705"/>
                  <a:pt x="985837" y="3186113"/>
                </a:cubicBezTo>
                <a:cubicBezTo>
                  <a:pt x="999245" y="3196840"/>
                  <a:pt x="1003419" y="3215784"/>
                  <a:pt x="1014412" y="3228975"/>
                </a:cubicBezTo>
                <a:cubicBezTo>
                  <a:pt x="1027347" y="3244497"/>
                  <a:pt x="1040833" y="3260094"/>
                  <a:pt x="1057275" y="3271838"/>
                </a:cubicBezTo>
                <a:cubicBezTo>
                  <a:pt x="1082677" y="3289982"/>
                  <a:pt x="1126193" y="3305816"/>
                  <a:pt x="1157287" y="3314700"/>
                </a:cubicBezTo>
                <a:cubicBezTo>
                  <a:pt x="1176168" y="3320095"/>
                  <a:pt x="1195137" y="3325369"/>
                  <a:pt x="1214437" y="3328988"/>
                </a:cubicBezTo>
                <a:cubicBezTo>
                  <a:pt x="1271383" y="3339665"/>
                  <a:pt x="1385887" y="3357563"/>
                  <a:pt x="1385887" y="3357563"/>
                </a:cubicBezTo>
                <a:lnTo>
                  <a:pt x="3086100" y="3343275"/>
                </a:lnTo>
                <a:cubicBezTo>
                  <a:pt x="3101158" y="3343028"/>
                  <a:pt x="3114194" y="3331942"/>
                  <a:pt x="3128962" y="3328988"/>
                </a:cubicBezTo>
                <a:cubicBezTo>
                  <a:pt x="3161984" y="3322384"/>
                  <a:pt x="3195637" y="3319463"/>
                  <a:pt x="3228975" y="3314700"/>
                </a:cubicBezTo>
                <a:cubicBezTo>
                  <a:pt x="3342183" y="3276964"/>
                  <a:pt x="3284989" y="3291077"/>
                  <a:pt x="3400425" y="3271838"/>
                </a:cubicBezTo>
                <a:cubicBezTo>
                  <a:pt x="3447805" y="3256044"/>
                  <a:pt x="3443287" y="3272610"/>
                  <a:pt x="3443287" y="3243263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5414963" y="2214563"/>
            <a:ext cx="2786062" cy="2646092"/>
          </a:xfrm>
          <a:custGeom>
            <a:avLst/>
            <a:gdLst>
              <a:gd name="connsiteX0" fmla="*/ 0 w 2786062"/>
              <a:gd name="connsiteY0" fmla="*/ 14287 h 2646092"/>
              <a:gd name="connsiteX1" fmla="*/ 71437 w 2786062"/>
              <a:gd name="connsiteY1" fmla="*/ 0 h 2646092"/>
              <a:gd name="connsiteX2" fmla="*/ 114300 w 2786062"/>
              <a:gd name="connsiteY2" fmla="*/ 14287 h 2646092"/>
              <a:gd name="connsiteX3" fmla="*/ 171450 w 2786062"/>
              <a:gd name="connsiteY3" fmla="*/ 28575 h 2646092"/>
              <a:gd name="connsiteX4" fmla="*/ 214312 w 2786062"/>
              <a:gd name="connsiteY4" fmla="*/ 57150 h 2646092"/>
              <a:gd name="connsiteX5" fmla="*/ 357187 w 2786062"/>
              <a:gd name="connsiteY5" fmla="*/ 85725 h 2646092"/>
              <a:gd name="connsiteX6" fmla="*/ 400050 w 2786062"/>
              <a:gd name="connsiteY6" fmla="*/ 100012 h 2646092"/>
              <a:gd name="connsiteX7" fmla="*/ 500062 w 2786062"/>
              <a:gd name="connsiteY7" fmla="*/ 128587 h 2646092"/>
              <a:gd name="connsiteX8" fmla="*/ 542925 w 2786062"/>
              <a:gd name="connsiteY8" fmla="*/ 157162 h 2646092"/>
              <a:gd name="connsiteX9" fmla="*/ 600075 w 2786062"/>
              <a:gd name="connsiteY9" fmla="*/ 171450 h 2646092"/>
              <a:gd name="connsiteX10" fmla="*/ 642937 w 2786062"/>
              <a:gd name="connsiteY10" fmla="*/ 185737 h 2646092"/>
              <a:gd name="connsiteX11" fmla="*/ 728662 w 2786062"/>
              <a:gd name="connsiteY11" fmla="*/ 228600 h 2646092"/>
              <a:gd name="connsiteX12" fmla="*/ 842962 w 2786062"/>
              <a:gd name="connsiteY12" fmla="*/ 257175 h 2646092"/>
              <a:gd name="connsiteX13" fmla="*/ 885825 w 2786062"/>
              <a:gd name="connsiteY13" fmla="*/ 285750 h 2646092"/>
              <a:gd name="connsiteX14" fmla="*/ 942975 w 2786062"/>
              <a:gd name="connsiteY14" fmla="*/ 300037 h 2646092"/>
              <a:gd name="connsiteX15" fmla="*/ 1028700 w 2786062"/>
              <a:gd name="connsiteY15" fmla="*/ 328612 h 2646092"/>
              <a:gd name="connsiteX16" fmla="*/ 1071562 w 2786062"/>
              <a:gd name="connsiteY16" fmla="*/ 342900 h 2646092"/>
              <a:gd name="connsiteX17" fmla="*/ 1214437 w 2786062"/>
              <a:gd name="connsiteY17" fmla="*/ 371475 h 2646092"/>
              <a:gd name="connsiteX18" fmla="*/ 1285875 w 2786062"/>
              <a:gd name="connsiteY18" fmla="*/ 385762 h 2646092"/>
              <a:gd name="connsiteX19" fmla="*/ 1371600 w 2786062"/>
              <a:gd name="connsiteY19" fmla="*/ 414337 h 2646092"/>
              <a:gd name="connsiteX20" fmla="*/ 1414462 w 2786062"/>
              <a:gd name="connsiteY20" fmla="*/ 428625 h 2646092"/>
              <a:gd name="connsiteX21" fmla="*/ 1471612 w 2786062"/>
              <a:gd name="connsiteY21" fmla="*/ 442912 h 2646092"/>
              <a:gd name="connsiteX22" fmla="*/ 1557337 w 2786062"/>
              <a:gd name="connsiteY22" fmla="*/ 471487 h 2646092"/>
              <a:gd name="connsiteX23" fmla="*/ 1614487 w 2786062"/>
              <a:gd name="connsiteY23" fmla="*/ 485775 h 2646092"/>
              <a:gd name="connsiteX24" fmla="*/ 1700212 w 2786062"/>
              <a:gd name="connsiteY24" fmla="*/ 514350 h 2646092"/>
              <a:gd name="connsiteX25" fmla="*/ 1743075 w 2786062"/>
              <a:gd name="connsiteY25" fmla="*/ 528637 h 2646092"/>
              <a:gd name="connsiteX26" fmla="*/ 1785937 w 2786062"/>
              <a:gd name="connsiteY26" fmla="*/ 542925 h 2646092"/>
              <a:gd name="connsiteX27" fmla="*/ 1871662 w 2786062"/>
              <a:gd name="connsiteY27" fmla="*/ 600075 h 2646092"/>
              <a:gd name="connsiteX28" fmla="*/ 1985962 w 2786062"/>
              <a:gd name="connsiteY28" fmla="*/ 742950 h 2646092"/>
              <a:gd name="connsiteX29" fmla="*/ 2014537 w 2786062"/>
              <a:gd name="connsiteY29" fmla="*/ 785812 h 2646092"/>
              <a:gd name="connsiteX30" fmla="*/ 2057400 w 2786062"/>
              <a:gd name="connsiteY30" fmla="*/ 828675 h 2646092"/>
              <a:gd name="connsiteX31" fmla="*/ 2085975 w 2786062"/>
              <a:gd name="connsiteY31" fmla="*/ 885825 h 2646092"/>
              <a:gd name="connsiteX32" fmla="*/ 2071687 w 2786062"/>
              <a:gd name="connsiteY32" fmla="*/ 1028700 h 2646092"/>
              <a:gd name="connsiteX33" fmla="*/ 2014537 w 2786062"/>
              <a:gd name="connsiteY33" fmla="*/ 1071562 h 2646092"/>
              <a:gd name="connsiteX34" fmla="*/ 1871662 w 2786062"/>
              <a:gd name="connsiteY34" fmla="*/ 1085850 h 2646092"/>
              <a:gd name="connsiteX35" fmla="*/ 1771650 w 2786062"/>
              <a:gd name="connsiteY35" fmla="*/ 1100137 h 2646092"/>
              <a:gd name="connsiteX36" fmla="*/ 1643062 w 2786062"/>
              <a:gd name="connsiteY36" fmla="*/ 1143000 h 2646092"/>
              <a:gd name="connsiteX37" fmla="*/ 1600200 w 2786062"/>
              <a:gd name="connsiteY37" fmla="*/ 1157287 h 2646092"/>
              <a:gd name="connsiteX38" fmla="*/ 1471612 w 2786062"/>
              <a:gd name="connsiteY38" fmla="*/ 1185862 h 2646092"/>
              <a:gd name="connsiteX39" fmla="*/ 485775 w 2786062"/>
              <a:gd name="connsiteY39" fmla="*/ 1171575 h 2646092"/>
              <a:gd name="connsiteX40" fmla="*/ 442912 w 2786062"/>
              <a:gd name="connsiteY40" fmla="*/ 1157287 h 2646092"/>
              <a:gd name="connsiteX41" fmla="*/ 400050 w 2786062"/>
              <a:gd name="connsiteY41" fmla="*/ 1128712 h 2646092"/>
              <a:gd name="connsiteX42" fmla="*/ 357187 w 2786062"/>
              <a:gd name="connsiteY42" fmla="*/ 1042987 h 2646092"/>
              <a:gd name="connsiteX43" fmla="*/ 342900 w 2786062"/>
              <a:gd name="connsiteY43" fmla="*/ 1000125 h 2646092"/>
              <a:gd name="connsiteX44" fmla="*/ 357187 w 2786062"/>
              <a:gd name="connsiteY44" fmla="*/ 828675 h 2646092"/>
              <a:gd name="connsiteX45" fmla="*/ 400050 w 2786062"/>
              <a:gd name="connsiteY45" fmla="*/ 800100 h 2646092"/>
              <a:gd name="connsiteX46" fmla="*/ 485775 w 2786062"/>
              <a:gd name="connsiteY46" fmla="*/ 785812 h 2646092"/>
              <a:gd name="connsiteX47" fmla="*/ 628650 w 2786062"/>
              <a:gd name="connsiteY47" fmla="*/ 742950 h 2646092"/>
              <a:gd name="connsiteX48" fmla="*/ 985837 w 2786062"/>
              <a:gd name="connsiteY48" fmla="*/ 714375 h 2646092"/>
              <a:gd name="connsiteX49" fmla="*/ 528637 w 2786062"/>
              <a:gd name="connsiteY49" fmla="*/ 728662 h 2646092"/>
              <a:gd name="connsiteX50" fmla="*/ 342900 w 2786062"/>
              <a:gd name="connsiteY50" fmla="*/ 714375 h 2646092"/>
              <a:gd name="connsiteX51" fmla="*/ 357187 w 2786062"/>
              <a:gd name="connsiteY51" fmla="*/ 671512 h 2646092"/>
              <a:gd name="connsiteX52" fmla="*/ 471487 w 2786062"/>
              <a:gd name="connsiteY52" fmla="*/ 642937 h 2646092"/>
              <a:gd name="connsiteX53" fmla="*/ 514350 w 2786062"/>
              <a:gd name="connsiteY53" fmla="*/ 628650 h 2646092"/>
              <a:gd name="connsiteX54" fmla="*/ 557212 w 2786062"/>
              <a:gd name="connsiteY54" fmla="*/ 600075 h 2646092"/>
              <a:gd name="connsiteX55" fmla="*/ 1000125 w 2786062"/>
              <a:gd name="connsiteY55" fmla="*/ 600075 h 2646092"/>
              <a:gd name="connsiteX56" fmla="*/ 1128712 w 2786062"/>
              <a:gd name="connsiteY56" fmla="*/ 671512 h 2646092"/>
              <a:gd name="connsiteX57" fmla="*/ 1157287 w 2786062"/>
              <a:gd name="connsiteY57" fmla="*/ 714375 h 2646092"/>
              <a:gd name="connsiteX58" fmla="*/ 1228725 w 2786062"/>
              <a:gd name="connsiteY58" fmla="*/ 728662 h 2646092"/>
              <a:gd name="connsiteX59" fmla="*/ 1271587 w 2786062"/>
              <a:gd name="connsiteY59" fmla="*/ 757237 h 2646092"/>
              <a:gd name="connsiteX60" fmla="*/ 1300162 w 2786062"/>
              <a:gd name="connsiteY60" fmla="*/ 800100 h 2646092"/>
              <a:gd name="connsiteX61" fmla="*/ 1328737 w 2786062"/>
              <a:gd name="connsiteY61" fmla="*/ 885825 h 2646092"/>
              <a:gd name="connsiteX62" fmla="*/ 1285875 w 2786062"/>
              <a:gd name="connsiteY62" fmla="*/ 1085850 h 2646092"/>
              <a:gd name="connsiteX63" fmla="*/ 1271587 w 2786062"/>
              <a:gd name="connsiteY63" fmla="*/ 1128712 h 2646092"/>
              <a:gd name="connsiteX64" fmla="*/ 1185862 w 2786062"/>
              <a:gd name="connsiteY64" fmla="*/ 1214437 h 2646092"/>
              <a:gd name="connsiteX65" fmla="*/ 1143000 w 2786062"/>
              <a:gd name="connsiteY65" fmla="*/ 1257300 h 2646092"/>
              <a:gd name="connsiteX66" fmla="*/ 1085850 w 2786062"/>
              <a:gd name="connsiteY66" fmla="*/ 1357312 h 2646092"/>
              <a:gd name="connsiteX67" fmla="*/ 1071562 w 2786062"/>
              <a:gd name="connsiteY67" fmla="*/ 1400175 h 2646092"/>
              <a:gd name="connsiteX68" fmla="*/ 1028700 w 2786062"/>
              <a:gd name="connsiteY68" fmla="*/ 1414462 h 2646092"/>
              <a:gd name="connsiteX69" fmla="*/ 942975 w 2786062"/>
              <a:gd name="connsiteY69" fmla="*/ 1485900 h 2646092"/>
              <a:gd name="connsiteX70" fmla="*/ 857250 w 2786062"/>
              <a:gd name="connsiteY70" fmla="*/ 1557337 h 2646092"/>
              <a:gd name="connsiteX71" fmla="*/ 771525 w 2786062"/>
              <a:gd name="connsiteY71" fmla="*/ 1585912 h 2646092"/>
              <a:gd name="connsiteX72" fmla="*/ 728662 w 2786062"/>
              <a:gd name="connsiteY72" fmla="*/ 1671637 h 2646092"/>
              <a:gd name="connsiteX73" fmla="*/ 771525 w 2786062"/>
              <a:gd name="connsiteY73" fmla="*/ 1685925 h 2646092"/>
              <a:gd name="connsiteX74" fmla="*/ 985837 w 2786062"/>
              <a:gd name="connsiteY74" fmla="*/ 1700212 h 2646092"/>
              <a:gd name="connsiteX75" fmla="*/ 1042987 w 2786062"/>
              <a:gd name="connsiteY75" fmla="*/ 1714500 h 2646092"/>
              <a:gd name="connsiteX76" fmla="*/ 1085850 w 2786062"/>
              <a:gd name="connsiteY76" fmla="*/ 1728787 h 2646092"/>
              <a:gd name="connsiteX77" fmla="*/ 1557337 w 2786062"/>
              <a:gd name="connsiteY77" fmla="*/ 1743075 h 2646092"/>
              <a:gd name="connsiteX78" fmla="*/ 2028825 w 2786062"/>
              <a:gd name="connsiteY78" fmla="*/ 1771650 h 2646092"/>
              <a:gd name="connsiteX79" fmla="*/ 2128837 w 2786062"/>
              <a:gd name="connsiteY79" fmla="*/ 1800225 h 2646092"/>
              <a:gd name="connsiteX80" fmla="*/ 2171700 w 2786062"/>
              <a:gd name="connsiteY80" fmla="*/ 1828800 h 2646092"/>
              <a:gd name="connsiteX81" fmla="*/ 2257425 w 2786062"/>
              <a:gd name="connsiteY81" fmla="*/ 1857375 h 2646092"/>
              <a:gd name="connsiteX82" fmla="*/ 2300287 w 2786062"/>
              <a:gd name="connsiteY82" fmla="*/ 1871662 h 2646092"/>
              <a:gd name="connsiteX83" fmla="*/ 2357437 w 2786062"/>
              <a:gd name="connsiteY83" fmla="*/ 1943100 h 2646092"/>
              <a:gd name="connsiteX84" fmla="*/ 2400300 w 2786062"/>
              <a:gd name="connsiteY84" fmla="*/ 1971675 h 2646092"/>
              <a:gd name="connsiteX85" fmla="*/ 2457450 w 2786062"/>
              <a:gd name="connsiteY85" fmla="*/ 2057400 h 2646092"/>
              <a:gd name="connsiteX86" fmla="*/ 2500312 w 2786062"/>
              <a:gd name="connsiteY86" fmla="*/ 2100262 h 2646092"/>
              <a:gd name="connsiteX87" fmla="*/ 2543175 w 2786062"/>
              <a:gd name="connsiteY87" fmla="*/ 2200275 h 2646092"/>
              <a:gd name="connsiteX88" fmla="*/ 2571750 w 2786062"/>
              <a:gd name="connsiteY88" fmla="*/ 2243137 h 2646092"/>
              <a:gd name="connsiteX89" fmla="*/ 2586037 w 2786062"/>
              <a:gd name="connsiteY89" fmla="*/ 2286000 h 2646092"/>
              <a:gd name="connsiteX90" fmla="*/ 2614612 w 2786062"/>
              <a:gd name="connsiteY90" fmla="*/ 2328862 h 2646092"/>
              <a:gd name="connsiteX91" fmla="*/ 2643187 w 2786062"/>
              <a:gd name="connsiteY91" fmla="*/ 2614612 h 2646092"/>
              <a:gd name="connsiteX92" fmla="*/ 2686050 w 2786062"/>
              <a:gd name="connsiteY92" fmla="*/ 2643187 h 2646092"/>
              <a:gd name="connsiteX93" fmla="*/ 2786062 w 2786062"/>
              <a:gd name="connsiteY93" fmla="*/ 2643187 h 2646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2786062" h="2646092">
                <a:moveTo>
                  <a:pt x="0" y="14287"/>
                </a:moveTo>
                <a:cubicBezTo>
                  <a:pt x="23812" y="9525"/>
                  <a:pt x="47153" y="0"/>
                  <a:pt x="71437" y="0"/>
                </a:cubicBezTo>
                <a:cubicBezTo>
                  <a:pt x="86497" y="0"/>
                  <a:pt x="99819" y="10150"/>
                  <a:pt x="114300" y="14287"/>
                </a:cubicBezTo>
                <a:cubicBezTo>
                  <a:pt x="133181" y="19681"/>
                  <a:pt x="152400" y="23812"/>
                  <a:pt x="171450" y="28575"/>
                </a:cubicBezTo>
                <a:cubicBezTo>
                  <a:pt x="185737" y="38100"/>
                  <a:pt x="198529" y="50386"/>
                  <a:pt x="214312" y="57150"/>
                </a:cubicBezTo>
                <a:cubicBezTo>
                  <a:pt x="244962" y="70286"/>
                  <a:pt x="332650" y="80272"/>
                  <a:pt x="357187" y="85725"/>
                </a:cubicBezTo>
                <a:cubicBezTo>
                  <a:pt x="371889" y="88992"/>
                  <a:pt x="385569" y="95875"/>
                  <a:pt x="400050" y="100012"/>
                </a:cubicBezTo>
                <a:cubicBezTo>
                  <a:pt x="525623" y="135890"/>
                  <a:pt x="397300" y="94334"/>
                  <a:pt x="500062" y="128587"/>
                </a:cubicBezTo>
                <a:cubicBezTo>
                  <a:pt x="514350" y="138112"/>
                  <a:pt x="527142" y="150398"/>
                  <a:pt x="542925" y="157162"/>
                </a:cubicBezTo>
                <a:cubicBezTo>
                  <a:pt x="560974" y="164897"/>
                  <a:pt x="581194" y="166055"/>
                  <a:pt x="600075" y="171450"/>
                </a:cubicBezTo>
                <a:cubicBezTo>
                  <a:pt x="614556" y="175587"/>
                  <a:pt x="628650" y="180975"/>
                  <a:pt x="642937" y="185737"/>
                </a:cubicBezTo>
                <a:cubicBezTo>
                  <a:pt x="684839" y="213671"/>
                  <a:pt x="681343" y="216770"/>
                  <a:pt x="728662" y="228600"/>
                </a:cubicBezTo>
                <a:cubicBezTo>
                  <a:pt x="761276" y="236754"/>
                  <a:pt x="810298" y="240843"/>
                  <a:pt x="842962" y="257175"/>
                </a:cubicBezTo>
                <a:cubicBezTo>
                  <a:pt x="858321" y="264854"/>
                  <a:pt x="870042" y="278986"/>
                  <a:pt x="885825" y="285750"/>
                </a:cubicBezTo>
                <a:cubicBezTo>
                  <a:pt x="903874" y="293485"/>
                  <a:pt x="924167" y="294395"/>
                  <a:pt x="942975" y="300037"/>
                </a:cubicBezTo>
                <a:cubicBezTo>
                  <a:pt x="971825" y="308692"/>
                  <a:pt x="1000125" y="319087"/>
                  <a:pt x="1028700" y="328612"/>
                </a:cubicBezTo>
                <a:cubicBezTo>
                  <a:pt x="1042987" y="333375"/>
                  <a:pt x="1056707" y="340424"/>
                  <a:pt x="1071562" y="342900"/>
                </a:cubicBezTo>
                <a:cubicBezTo>
                  <a:pt x="1239559" y="370899"/>
                  <a:pt x="1086545" y="343055"/>
                  <a:pt x="1214437" y="371475"/>
                </a:cubicBezTo>
                <a:cubicBezTo>
                  <a:pt x="1238143" y="376743"/>
                  <a:pt x="1262446" y="379372"/>
                  <a:pt x="1285875" y="385762"/>
                </a:cubicBezTo>
                <a:cubicBezTo>
                  <a:pt x="1314934" y="393687"/>
                  <a:pt x="1343025" y="404812"/>
                  <a:pt x="1371600" y="414337"/>
                </a:cubicBezTo>
                <a:cubicBezTo>
                  <a:pt x="1385887" y="419100"/>
                  <a:pt x="1399851" y="424972"/>
                  <a:pt x="1414462" y="428625"/>
                </a:cubicBezTo>
                <a:cubicBezTo>
                  <a:pt x="1433512" y="433387"/>
                  <a:pt x="1452804" y="437270"/>
                  <a:pt x="1471612" y="442912"/>
                </a:cubicBezTo>
                <a:cubicBezTo>
                  <a:pt x="1500462" y="451567"/>
                  <a:pt x="1528116" y="464181"/>
                  <a:pt x="1557337" y="471487"/>
                </a:cubicBezTo>
                <a:cubicBezTo>
                  <a:pt x="1576387" y="476250"/>
                  <a:pt x="1595679" y="480132"/>
                  <a:pt x="1614487" y="485775"/>
                </a:cubicBezTo>
                <a:cubicBezTo>
                  <a:pt x="1643337" y="494430"/>
                  <a:pt x="1671637" y="504825"/>
                  <a:pt x="1700212" y="514350"/>
                </a:cubicBezTo>
                <a:lnTo>
                  <a:pt x="1743075" y="528637"/>
                </a:lnTo>
                <a:cubicBezTo>
                  <a:pt x="1757362" y="533399"/>
                  <a:pt x="1773406" y="534571"/>
                  <a:pt x="1785937" y="542925"/>
                </a:cubicBezTo>
                <a:lnTo>
                  <a:pt x="1871662" y="600075"/>
                </a:lnTo>
                <a:cubicBezTo>
                  <a:pt x="1912643" y="723012"/>
                  <a:pt x="1838413" y="521629"/>
                  <a:pt x="1985962" y="742950"/>
                </a:cubicBezTo>
                <a:cubicBezTo>
                  <a:pt x="1995487" y="757237"/>
                  <a:pt x="2003544" y="772621"/>
                  <a:pt x="2014537" y="785812"/>
                </a:cubicBezTo>
                <a:cubicBezTo>
                  <a:pt x="2027472" y="801334"/>
                  <a:pt x="2045656" y="812233"/>
                  <a:pt x="2057400" y="828675"/>
                </a:cubicBezTo>
                <a:cubicBezTo>
                  <a:pt x="2069780" y="846006"/>
                  <a:pt x="2076450" y="866775"/>
                  <a:pt x="2085975" y="885825"/>
                </a:cubicBezTo>
                <a:cubicBezTo>
                  <a:pt x="2081212" y="933450"/>
                  <a:pt x="2088869" y="984028"/>
                  <a:pt x="2071687" y="1028700"/>
                </a:cubicBezTo>
                <a:cubicBezTo>
                  <a:pt x="2063139" y="1050925"/>
                  <a:pt x="2037433" y="1065020"/>
                  <a:pt x="2014537" y="1071562"/>
                </a:cubicBezTo>
                <a:cubicBezTo>
                  <a:pt x="1968516" y="1084711"/>
                  <a:pt x="1919197" y="1080258"/>
                  <a:pt x="1871662" y="1085850"/>
                </a:cubicBezTo>
                <a:cubicBezTo>
                  <a:pt x="1838217" y="1089785"/>
                  <a:pt x="1804987" y="1095375"/>
                  <a:pt x="1771650" y="1100137"/>
                </a:cubicBezTo>
                <a:lnTo>
                  <a:pt x="1643062" y="1143000"/>
                </a:lnTo>
                <a:cubicBezTo>
                  <a:pt x="1628775" y="1147762"/>
                  <a:pt x="1615055" y="1154811"/>
                  <a:pt x="1600200" y="1157287"/>
                </a:cubicBezTo>
                <a:cubicBezTo>
                  <a:pt x="1499619" y="1174051"/>
                  <a:pt x="1541958" y="1162415"/>
                  <a:pt x="1471612" y="1185862"/>
                </a:cubicBezTo>
                <a:lnTo>
                  <a:pt x="485775" y="1171575"/>
                </a:lnTo>
                <a:cubicBezTo>
                  <a:pt x="470720" y="1171157"/>
                  <a:pt x="456383" y="1164022"/>
                  <a:pt x="442912" y="1157287"/>
                </a:cubicBezTo>
                <a:cubicBezTo>
                  <a:pt x="427554" y="1149608"/>
                  <a:pt x="414337" y="1138237"/>
                  <a:pt x="400050" y="1128712"/>
                </a:cubicBezTo>
                <a:cubicBezTo>
                  <a:pt x="364135" y="1020971"/>
                  <a:pt x="412584" y="1153781"/>
                  <a:pt x="357187" y="1042987"/>
                </a:cubicBezTo>
                <a:cubicBezTo>
                  <a:pt x="350452" y="1029517"/>
                  <a:pt x="347662" y="1014412"/>
                  <a:pt x="342900" y="1000125"/>
                </a:cubicBezTo>
                <a:cubicBezTo>
                  <a:pt x="347662" y="942975"/>
                  <a:pt x="341432" y="883817"/>
                  <a:pt x="357187" y="828675"/>
                </a:cubicBezTo>
                <a:cubicBezTo>
                  <a:pt x="361904" y="812164"/>
                  <a:pt x="383760" y="805530"/>
                  <a:pt x="400050" y="800100"/>
                </a:cubicBezTo>
                <a:cubicBezTo>
                  <a:pt x="427533" y="790939"/>
                  <a:pt x="457671" y="792838"/>
                  <a:pt x="485775" y="785812"/>
                </a:cubicBezTo>
                <a:cubicBezTo>
                  <a:pt x="516986" y="778009"/>
                  <a:pt x="589962" y="746952"/>
                  <a:pt x="628650" y="742950"/>
                </a:cubicBezTo>
                <a:cubicBezTo>
                  <a:pt x="747459" y="730660"/>
                  <a:pt x="1104079" y="731267"/>
                  <a:pt x="985837" y="714375"/>
                </a:cubicBezTo>
                <a:cubicBezTo>
                  <a:pt x="834895" y="692811"/>
                  <a:pt x="681037" y="723900"/>
                  <a:pt x="528637" y="728662"/>
                </a:cubicBezTo>
                <a:cubicBezTo>
                  <a:pt x="466725" y="723900"/>
                  <a:pt x="401809" y="734011"/>
                  <a:pt x="342900" y="714375"/>
                </a:cubicBezTo>
                <a:cubicBezTo>
                  <a:pt x="328612" y="709612"/>
                  <a:pt x="344022" y="678826"/>
                  <a:pt x="357187" y="671512"/>
                </a:cubicBezTo>
                <a:cubicBezTo>
                  <a:pt x="391517" y="652439"/>
                  <a:pt x="434230" y="655356"/>
                  <a:pt x="471487" y="642937"/>
                </a:cubicBezTo>
                <a:lnTo>
                  <a:pt x="514350" y="628650"/>
                </a:lnTo>
                <a:cubicBezTo>
                  <a:pt x="528637" y="619125"/>
                  <a:pt x="540765" y="605009"/>
                  <a:pt x="557212" y="600075"/>
                </a:cubicBezTo>
                <a:cubicBezTo>
                  <a:pt x="672390" y="565521"/>
                  <a:pt x="956773" y="598269"/>
                  <a:pt x="1000125" y="600075"/>
                </a:cubicBezTo>
                <a:cubicBezTo>
                  <a:pt x="1098381" y="665579"/>
                  <a:pt x="1053269" y="646365"/>
                  <a:pt x="1128712" y="671512"/>
                </a:cubicBezTo>
                <a:cubicBezTo>
                  <a:pt x="1138237" y="685800"/>
                  <a:pt x="1142378" y="705856"/>
                  <a:pt x="1157287" y="714375"/>
                </a:cubicBezTo>
                <a:cubicBezTo>
                  <a:pt x="1178372" y="726423"/>
                  <a:pt x="1205987" y="720135"/>
                  <a:pt x="1228725" y="728662"/>
                </a:cubicBezTo>
                <a:cubicBezTo>
                  <a:pt x="1244803" y="734691"/>
                  <a:pt x="1257300" y="747712"/>
                  <a:pt x="1271587" y="757237"/>
                </a:cubicBezTo>
                <a:cubicBezTo>
                  <a:pt x="1281112" y="771525"/>
                  <a:pt x="1293188" y="784408"/>
                  <a:pt x="1300162" y="800100"/>
                </a:cubicBezTo>
                <a:cubicBezTo>
                  <a:pt x="1312395" y="827625"/>
                  <a:pt x="1328737" y="885825"/>
                  <a:pt x="1328737" y="885825"/>
                </a:cubicBezTo>
                <a:cubicBezTo>
                  <a:pt x="1303068" y="1168198"/>
                  <a:pt x="1346837" y="963927"/>
                  <a:pt x="1285875" y="1085850"/>
                </a:cubicBezTo>
                <a:cubicBezTo>
                  <a:pt x="1279140" y="1099320"/>
                  <a:pt x="1280833" y="1116824"/>
                  <a:pt x="1271587" y="1128712"/>
                </a:cubicBezTo>
                <a:cubicBezTo>
                  <a:pt x="1246777" y="1160611"/>
                  <a:pt x="1214437" y="1185862"/>
                  <a:pt x="1185862" y="1214437"/>
                </a:cubicBezTo>
                <a:lnTo>
                  <a:pt x="1143000" y="1257300"/>
                </a:lnTo>
                <a:cubicBezTo>
                  <a:pt x="1110239" y="1355577"/>
                  <a:pt x="1155049" y="1236213"/>
                  <a:pt x="1085850" y="1357312"/>
                </a:cubicBezTo>
                <a:cubicBezTo>
                  <a:pt x="1078378" y="1370388"/>
                  <a:pt x="1082211" y="1389526"/>
                  <a:pt x="1071562" y="1400175"/>
                </a:cubicBezTo>
                <a:cubicBezTo>
                  <a:pt x="1060913" y="1410824"/>
                  <a:pt x="1042987" y="1409700"/>
                  <a:pt x="1028700" y="1414462"/>
                </a:cubicBezTo>
                <a:cubicBezTo>
                  <a:pt x="972369" y="1498960"/>
                  <a:pt x="1035257" y="1419985"/>
                  <a:pt x="942975" y="1485900"/>
                </a:cubicBezTo>
                <a:cubicBezTo>
                  <a:pt x="887561" y="1525481"/>
                  <a:pt x="917271" y="1530661"/>
                  <a:pt x="857250" y="1557337"/>
                </a:cubicBezTo>
                <a:cubicBezTo>
                  <a:pt x="829725" y="1569570"/>
                  <a:pt x="771525" y="1585912"/>
                  <a:pt x="771525" y="1585912"/>
                </a:cubicBezTo>
                <a:cubicBezTo>
                  <a:pt x="766713" y="1593130"/>
                  <a:pt x="720212" y="1654737"/>
                  <a:pt x="728662" y="1671637"/>
                </a:cubicBezTo>
                <a:cubicBezTo>
                  <a:pt x="735397" y="1685108"/>
                  <a:pt x="756557" y="1684262"/>
                  <a:pt x="771525" y="1685925"/>
                </a:cubicBezTo>
                <a:cubicBezTo>
                  <a:pt x="842683" y="1693831"/>
                  <a:pt x="914400" y="1695450"/>
                  <a:pt x="985837" y="1700212"/>
                </a:cubicBezTo>
                <a:cubicBezTo>
                  <a:pt x="1004887" y="1704975"/>
                  <a:pt x="1024106" y="1709106"/>
                  <a:pt x="1042987" y="1714500"/>
                </a:cubicBezTo>
                <a:cubicBezTo>
                  <a:pt x="1057468" y="1718637"/>
                  <a:pt x="1070813" y="1727952"/>
                  <a:pt x="1085850" y="1728787"/>
                </a:cubicBezTo>
                <a:cubicBezTo>
                  <a:pt x="1242842" y="1737509"/>
                  <a:pt x="1400175" y="1738312"/>
                  <a:pt x="1557337" y="1743075"/>
                </a:cubicBezTo>
                <a:cubicBezTo>
                  <a:pt x="1757061" y="1793004"/>
                  <a:pt x="1535006" y="1741722"/>
                  <a:pt x="2028825" y="1771650"/>
                </a:cubicBezTo>
                <a:cubicBezTo>
                  <a:pt x="2039247" y="1772282"/>
                  <a:pt x="2114391" y="1793002"/>
                  <a:pt x="2128837" y="1800225"/>
                </a:cubicBezTo>
                <a:cubicBezTo>
                  <a:pt x="2144196" y="1807904"/>
                  <a:pt x="2156008" y="1821826"/>
                  <a:pt x="2171700" y="1828800"/>
                </a:cubicBezTo>
                <a:cubicBezTo>
                  <a:pt x="2199225" y="1841033"/>
                  <a:pt x="2228850" y="1847850"/>
                  <a:pt x="2257425" y="1857375"/>
                </a:cubicBezTo>
                <a:lnTo>
                  <a:pt x="2300287" y="1871662"/>
                </a:lnTo>
                <a:cubicBezTo>
                  <a:pt x="2423126" y="1953554"/>
                  <a:pt x="2278567" y="1844511"/>
                  <a:pt x="2357437" y="1943100"/>
                </a:cubicBezTo>
                <a:cubicBezTo>
                  <a:pt x="2368164" y="1956509"/>
                  <a:pt x="2386012" y="1962150"/>
                  <a:pt x="2400300" y="1971675"/>
                </a:cubicBezTo>
                <a:cubicBezTo>
                  <a:pt x="2419350" y="2000250"/>
                  <a:pt x="2433166" y="2033116"/>
                  <a:pt x="2457450" y="2057400"/>
                </a:cubicBezTo>
                <a:cubicBezTo>
                  <a:pt x="2471737" y="2071687"/>
                  <a:pt x="2488568" y="2083820"/>
                  <a:pt x="2500312" y="2100262"/>
                </a:cubicBezTo>
                <a:cubicBezTo>
                  <a:pt x="2549862" y="2169632"/>
                  <a:pt x="2512082" y="2138090"/>
                  <a:pt x="2543175" y="2200275"/>
                </a:cubicBezTo>
                <a:cubicBezTo>
                  <a:pt x="2550854" y="2215633"/>
                  <a:pt x="2562225" y="2228850"/>
                  <a:pt x="2571750" y="2243137"/>
                </a:cubicBezTo>
                <a:cubicBezTo>
                  <a:pt x="2576512" y="2257425"/>
                  <a:pt x="2579302" y="2272529"/>
                  <a:pt x="2586037" y="2286000"/>
                </a:cubicBezTo>
                <a:cubicBezTo>
                  <a:pt x="2593716" y="2301359"/>
                  <a:pt x="2611670" y="2311945"/>
                  <a:pt x="2614612" y="2328862"/>
                </a:cubicBezTo>
                <a:cubicBezTo>
                  <a:pt x="2631014" y="2423171"/>
                  <a:pt x="2621972" y="2521267"/>
                  <a:pt x="2643187" y="2614612"/>
                </a:cubicBezTo>
                <a:cubicBezTo>
                  <a:pt x="2646993" y="2631357"/>
                  <a:pt x="2669212" y="2639819"/>
                  <a:pt x="2686050" y="2643187"/>
                </a:cubicBezTo>
                <a:cubicBezTo>
                  <a:pt x="2718740" y="2649725"/>
                  <a:pt x="2752725" y="2643187"/>
                  <a:pt x="2786062" y="2643187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399" y="2054392"/>
            <a:ext cx="528732" cy="3919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7576" y="1575386"/>
            <a:ext cx="578653" cy="4293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6902" y="1182604"/>
            <a:ext cx="454586" cy="340940"/>
          </a:xfrm>
          <a:prstGeom prst="rect">
            <a:avLst/>
          </a:prstGeom>
        </p:spPr>
      </p:pic>
      <p:sp>
        <p:nvSpPr>
          <p:cNvPr id="24" name="Полилиния 23"/>
          <p:cNvSpPr/>
          <p:nvPr/>
        </p:nvSpPr>
        <p:spPr>
          <a:xfrm>
            <a:off x="6072188" y="1957388"/>
            <a:ext cx="2100262" cy="1343025"/>
          </a:xfrm>
          <a:custGeom>
            <a:avLst/>
            <a:gdLst>
              <a:gd name="connsiteX0" fmla="*/ 0 w 2100262"/>
              <a:gd name="connsiteY0" fmla="*/ 0 h 1343025"/>
              <a:gd name="connsiteX1" fmla="*/ 700087 w 2100262"/>
              <a:gd name="connsiteY1" fmla="*/ 14287 h 1343025"/>
              <a:gd name="connsiteX2" fmla="*/ 857250 w 2100262"/>
              <a:gd name="connsiteY2" fmla="*/ 28575 h 1343025"/>
              <a:gd name="connsiteX3" fmla="*/ 1185862 w 2100262"/>
              <a:gd name="connsiteY3" fmla="*/ 42862 h 1343025"/>
              <a:gd name="connsiteX4" fmla="*/ 1514475 w 2100262"/>
              <a:gd name="connsiteY4" fmla="*/ 71437 h 1343025"/>
              <a:gd name="connsiteX5" fmla="*/ 1614487 w 2100262"/>
              <a:gd name="connsiteY5" fmla="*/ 100012 h 1343025"/>
              <a:gd name="connsiteX6" fmla="*/ 1700212 w 2100262"/>
              <a:gd name="connsiteY6" fmla="*/ 157162 h 1343025"/>
              <a:gd name="connsiteX7" fmla="*/ 1757362 w 2100262"/>
              <a:gd name="connsiteY7" fmla="*/ 242887 h 1343025"/>
              <a:gd name="connsiteX8" fmla="*/ 1857375 w 2100262"/>
              <a:gd name="connsiteY8" fmla="*/ 314325 h 1343025"/>
              <a:gd name="connsiteX9" fmla="*/ 1900237 w 2100262"/>
              <a:gd name="connsiteY9" fmla="*/ 342900 h 1343025"/>
              <a:gd name="connsiteX10" fmla="*/ 1957387 w 2100262"/>
              <a:gd name="connsiteY10" fmla="*/ 357187 h 1343025"/>
              <a:gd name="connsiteX11" fmla="*/ 2014537 w 2100262"/>
              <a:gd name="connsiteY11" fmla="*/ 428625 h 1343025"/>
              <a:gd name="connsiteX12" fmla="*/ 2043112 w 2100262"/>
              <a:gd name="connsiteY12" fmla="*/ 471487 h 1343025"/>
              <a:gd name="connsiteX13" fmla="*/ 2071687 w 2100262"/>
              <a:gd name="connsiteY13" fmla="*/ 557212 h 1343025"/>
              <a:gd name="connsiteX14" fmla="*/ 2100262 w 2100262"/>
              <a:gd name="connsiteY14" fmla="*/ 828675 h 1343025"/>
              <a:gd name="connsiteX15" fmla="*/ 2085975 w 2100262"/>
              <a:gd name="connsiteY15" fmla="*/ 1057275 h 1343025"/>
              <a:gd name="connsiteX16" fmla="*/ 2071687 w 2100262"/>
              <a:gd name="connsiteY16" fmla="*/ 1100137 h 1343025"/>
              <a:gd name="connsiteX17" fmla="*/ 2028825 w 2100262"/>
              <a:gd name="connsiteY17" fmla="*/ 1143000 h 1343025"/>
              <a:gd name="connsiteX18" fmla="*/ 1900237 w 2100262"/>
              <a:gd name="connsiteY18" fmla="*/ 1214437 h 1343025"/>
              <a:gd name="connsiteX19" fmla="*/ 1771650 w 2100262"/>
              <a:gd name="connsiteY19" fmla="*/ 1314450 h 1343025"/>
              <a:gd name="connsiteX20" fmla="*/ 1714500 w 2100262"/>
              <a:gd name="connsiteY20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00262" h="1343025">
                <a:moveTo>
                  <a:pt x="0" y="0"/>
                </a:moveTo>
                <a:lnTo>
                  <a:pt x="700087" y="14287"/>
                </a:lnTo>
                <a:cubicBezTo>
                  <a:pt x="752662" y="16039"/>
                  <a:pt x="804737" y="25486"/>
                  <a:pt x="857250" y="28575"/>
                </a:cubicBezTo>
                <a:cubicBezTo>
                  <a:pt x="966702" y="35013"/>
                  <a:pt x="1076325" y="38100"/>
                  <a:pt x="1185862" y="42862"/>
                </a:cubicBezTo>
                <a:cubicBezTo>
                  <a:pt x="1325533" y="89420"/>
                  <a:pt x="1173577" y="43029"/>
                  <a:pt x="1514475" y="71437"/>
                </a:cubicBezTo>
                <a:cubicBezTo>
                  <a:pt x="1538391" y="73430"/>
                  <a:pt x="1589691" y="91747"/>
                  <a:pt x="1614487" y="100012"/>
                </a:cubicBezTo>
                <a:cubicBezTo>
                  <a:pt x="1643062" y="119062"/>
                  <a:pt x="1681162" y="128587"/>
                  <a:pt x="1700212" y="157162"/>
                </a:cubicBezTo>
                <a:cubicBezTo>
                  <a:pt x="1719262" y="185737"/>
                  <a:pt x="1728787" y="223837"/>
                  <a:pt x="1757362" y="242887"/>
                </a:cubicBezTo>
                <a:cubicBezTo>
                  <a:pt x="1858364" y="310221"/>
                  <a:pt x="1733340" y="225728"/>
                  <a:pt x="1857375" y="314325"/>
                </a:cubicBezTo>
                <a:cubicBezTo>
                  <a:pt x="1871348" y="324306"/>
                  <a:pt x="1884454" y="336136"/>
                  <a:pt x="1900237" y="342900"/>
                </a:cubicBezTo>
                <a:cubicBezTo>
                  <a:pt x="1918286" y="350635"/>
                  <a:pt x="1938337" y="352425"/>
                  <a:pt x="1957387" y="357187"/>
                </a:cubicBezTo>
                <a:cubicBezTo>
                  <a:pt x="2029643" y="405357"/>
                  <a:pt x="1980031" y="359612"/>
                  <a:pt x="2014537" y="428625"/>
                </a:cubicBezTo>
                <a:cubicBezTo>
                  <a:pt x="2022216" y="443984"/>
                  <a:pt x="2036138" y="455796"/>
                  <a:pt x="2043112" y="471487"/>
                </a:cubicBezTo>
                <a:cubicBezTo>
                  <a:pt x="2055345" y="499012"/>
                  <a:pt x="2071687" y="557212"/>
                  <a:pt x="2071687" y="557212"/>
                </a:cubicBezTo>
                <a:cubicBezTo>
                  <a:pt x="2079534" y="619988"/>
                  <a:pt x="2100262" y="775373"/>
                  <a:pt x="2100262" y="828675"/>
                </a:cubicBezTo>
                <a:cubicBezTo>
                  <a:pt x="2100262" y="905024"/>
                  <a:pt x="2093968" y="981346"/>
                  <a:pt x="2085975" y="1057275"/>
                </a:cubicBezTo>
                <a:cubicBezTo>
                  <a:pt x="2084398" y="1072252"/>
                  <a:pt x="2080041" y="1087606"/>
                  <a:pt x="2071687" y="1100137"/>
                </a:cubicBezTo>
                <a:cubicBezTo>
                  <a:pt x="2060479" y="1116949"/>
                  <a:pt x="2044774" y="1130595"/>
                  <a:pt x="2028825" y="1143000"/>
                </a:cubicBezTo>
                <a:cubicBezTo>
                  <a:pt x="1955133" y="1200316"/>
                  <a:pt x="1964908" y="1192881"/>
                  <a:pt x="1900237" y="1214437"/>
                </a:cubicBezTo>
                <a:cubicBezTo>
                  <a:pt x="1863255" y="1251420"/>
                  <a:pt x="1822919" y="1297361"/>
                  <a:pt x="1771650" y="1314450"/>
                </a:cubicBezTo>
                <a:cubicBezTo>
                  <a:pt x="1722397" y="1330867"/>
                  <a:pt x="1739436" y="1318087"/>
                  <a:pt x="1714500" y="1343025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386513" y="1094327"/>
            <a:ext cx="3002936" cy="2120361"/>
          </a:xfrm>
          <a:custGeom>
            <a:avLst/>
            <a:gdLst>
              <a:gd name="connsiteX0" fmla="*/ 0 w 3002936"/>
              <a:gd name="connsiteY0" fmla="*/ 162973 h 2120361"/>
              <a:gd name="connsiteX1" fmla="*/ 71437 w 3002936"/>
              <a:gd name="connsiteY1" fmla="*/ 148686 h 2120361"/>
              <a:gd name="connsiteX2" fmla="*/ 114300 w 3002936"/>
              <a:gd name="connsiteY2" fmla="*/ 120111 h 2120361"/>
              <a:gd name="connsiteX3" fmla="*/ 228600 w 3002936"/>
              <a:gd name="connsiteY3" fmla="*/ 105823 h 2120361"/>
              <a:gd name="connsiteX4" fmla="*/ 471487 w 3002936"/>
              <a:gd name="connsiteY4" fmla="*/ 77248 h 2120361"/>
              <a:gd name="connsiteX5" fmla="*/ 714375 w 3002936"/>
              <a:gd name="connsiteY5" fmla="*/ 62961 h 2120361"/>
              <a:gd name="connsiteX6" fmla="*/ 857250 w 3002936"/>
              <a:gd name="connsiteY6" fmla="*/ 48673 h 2120361"/>
              <a:gd name="connsiteX7" fmla="*/ 1185862 w 3002936"/>
              <a:gd name="connsiteY7" fmla="*/ 34386 h 2120361"/>
              <a:gd name="connsiteX8" fmla="*/ 1643062 w 3002936"/>
              <a:gd name="connsiteY8" fmla="*/ 34386 h 2120361"/>
              <a:gd name="connsiteX9" fmla="*/ 1685925 w 3002936"/>
              <a:gd name="connsiteY9" fmla="*/ 62961 h 2120361"/>
              <a:gd name="connsiteX10" fmla="*/ 1743075 w 3002936"/>
              <a:gd name="connsiteY10" fmla="*/ 148686 h 2120361"/>
              <a:gd name="connsiteX11" fmla="*/ 1785937 w 3002936"/>
              <a:gd name="connsiteY11" fmla="*/ 234411 h 2120361"/>
              <a:gd name="connsiteX12" fmla="*/ 1800225 w 3002936"/>
              <a:gd name="connsiteY12" fmla="*/ 277273 h 2120361"/>
              <a:gd name="connsiteX13" fmla="*/ 1828800 w 3002936"/>
              <a:gd name="connsiteY13" fmla="*/ 320136 h 2120361"/>
              <a:gd name="connsiteX14" fmla="*/ 1885950 w 3002936"/>
              <a:gd name="connsiteY14" fmla="*/ 420148 h 2120361"/>
              <a:gd name="connsiteX15" fmla="*/ 1957387 w 3002936"/>
              <a:gd name="connsiteY15" fmla="*/ 520161 h 2120361"/>
              <a:gd name="connsiteX16" fmla="*/ 1971675 w 3002936"/>
              <a:gd name="connsiteY16" fmla="*/ 563023 h 2120361"/>
              <a:gd name="connsiteX17" fmla="*/ 2043112 w 3002936"/>
              <a:gd name="connsiteY17" fmla="*/ 663036 h 2120361"/>
              <a:gd name="connsiteX18" fmla="*/ 2085975 w 3002936"/>
              <a:gd name="connsiteY18" fmla="*/ 677323 h 2120361"/>
              <a:gd name="connsiteX19" fmla="*/ 2143125 w 3002936"/>
              <a:gd name="connsiteY19" fmla="*/ 705898 h 2120361"/>
              <a:gd name="connsiteX20" fmla="*/ 2228850 w 3002936"/>
              <a:gd name="connsiteY20" fmla="*/ 748761 h 2120361"/>
              <a:gd name="connsiteX21" fmla="*/ 2314575 w 3002936"/>
              <a:gd name="connsiteY21" fmla="*/ 877348 h 2120361"/>
              <a:gd name="connsiteX22" fmla="*/ 2343150 w 3002936"/>
              <a:gd name="connsiteY22" fmla="*/ 920211 h 2120361"/>
              <a:gd name="connsiteX23" fmla="*/ 2471737 w 3002936"/>
              <a:gd name="connsiteY23" fmla="*/ 1005936 h 2120361"/>
              <a:gd name="connsiteX24" fmla="*/ 2557462 w 3002936"/>
              <a:gd name="connsiteY24" fmla="*/ 1063086 h 2120361"/>
              <a:gd name="connsiteX25" fmla="*/ 2600325 w 3002936"/>
              <a:gd name="connsiteY25" fmla="*/ 1105948 h 2120361"/>
              <a:gd name="connsiteX26" fmla="*/ 2643187 w 3002936"/>
              <a:gd name="connsiteY26" fmla="*/ 1134523 h 2120361"/>
              <a:gd name="connsiteX27" fmla="*/ 2771775 w 3002936"/>
              <a:gd name="connsiteY27" fmla="*/ 1234536 h 2120361"/>
              <a:gd name="connsiteX28" fmla="*/ 2814637 w 3002936"/>
              <a:gd name="connsiteY28" fmla="*/ 1263111 h 2120361"/>
              <a:gd name="connsiteX29" fmla="*/ 2900362 w 3002936"/>
              <a:gd name="connsiteY29" fmla="*/ 1334548 h 2120361"/>
              <a:gd name="connsiteX30" fmla="*/ 2943225 w 3002936"/>
              <a:gd name="connsiteY30" fmla="*/ 1420273 h 2120361"/>
              <a:gd name="connsiteX31" fmla="*/ 2971800 w 3002936"/>
              <a:gd name="connsiteY31" fmla="*/ 1463136 h 2120361"/>
              <a:gd name="connsiteX32" fmla="*/ 2986087 w 3002936"/>
              <a:gd name="connsiteY32" fmla="*/ 1691736 h 2120361"/>
              <a:gd name="connsiteX33" fmla="*/ 2971800 w 3002936"/>
              <a:gd name="connsiteY33" fmla="*/ 1734598 h 2120361"/>
              <a:gd name="connsiteX34" fmla="*/ 2886075 w 3002936"/>
              <a:gd name="connsiteY34" fmla="*/ 1791748 h 2120361"/>
              <a:gd name="connsiteX35" fmla="*/ 2843212 w 3002936"/>
              <a:gd name="connsiteY35" fmla="*/ 1820323 h 2120361"/>
              <a:gd name="connsiteX36" fmla="*/ 2800350 w 3002936"/>
              <a:gd name="connsiteY36" fmla="*/ 1863186 h 2120361"/>
              <a:gd name="connsiteX37" fmla="*/ 2743200 w 3002936"/>
              <a:gd name="connsiteY37" fmla="*/ 1877473 h 2120361"/>
              <a:gd name="connsiteX38" fmla="*/ 2671762 w 3002936"/>
              <a:gd name="connsiteY38" fmla="*/ 1948911 h 2120361"/>
              <a:gd name="connsiteX39" fmla="*/ 2643187 w 3002936"/>
              <a:gd name="connsiteY39" fmla="*/ 1991773 h 2120361"/>
              <a:gd name="connsiteX40" fmla="*/ 2600325 w 3002936"/>
              <a:gd name="connsiteY40" fmla="*/ 2034636 h 2120361"/>
              <a:gd name="connsiteX41" fmla="*/ 2586037 w 3002936"/>
              <a:gd name="connsiteY41" fmla="*/ 2077498 h 2120361"/>
              <a:gd name="connsiteX42" fmla="*/ 2543175 w 3002936"/>
              <a:gd name="connsiteY42" fmla="*/ 2120361 h 2120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002936" h="2120361">
                <a:moveTo>
                  <a:pt x="0" y="162973"/>
                </a:moveTo>
                <a:cubicBezTo>
                  <a:pt x="23812" y="158211"/>
                  <a:pt x="48699" y="157213"/>
                  <a:pt x="71437" y="148686"/>
                </a:cubicBezTo>
                <a:cubicBezTo>
                  <a:pt x="87515" y="142657"/>
                  <a:pt x="97733" y="124629"/>
                  <a:pt x="114300" y="120111"/>
                </a:cubicBezTo>
                <a:cubicBezTo>
                  <a:pt x="151344" y="110008"/>
                  <a:pt x="190589" y="111253"/>
                  <a:pt x="228600" y="105823"/>
                </a:cubicBezTo>
                <a:cubicBezTo>
                  <a:pt x="384130" y="83604"/>
                  <a:pt x="252941" y="92858"/>
                  <a:pt x="471487" y="77248"/>
                </a:cubicBezTo>
                <a:cubicBezTo>
                  <a:pt x="552384" y="71470"/>
                  <a:pt x="633494" y="68952"/>
                  <a:pt x="714375" y="62961"/>
                </a:cubicBezTo>
                <a:cubicBezTo>
                  <a:pt x="762107" y="59425"/>
                  <a:pt x="809475" y="51568"/>
                  <a:pt x="857250" y="48673"/>
                </a:cubicBezTo>
                <a:cubicBezTo>
                  <a:pt x="966690" y="42040"/>
                  <a:pt x="1076325" y="39148"/>
                  <a:pt x="1185862" y="34386"/>
                </a:cubicBezTo>
                <a:cubicBezTo>
                  <a:pt x="1353334" y="-21439"/>
                  <a:pt x="1273259" y="-283"/>
                  <a:pt x="1643062" y="34386"/>
                </a:cubicBezTo>
                <a:cubicBezTo>
                  <a:pt x="1660159" y="35989"/>
                  <a:pt x="1671637" y="53436"/>
                  <a:pt x="1685925" y="62961"/>
                </a:cubicBezTo>
                <a:cubicBezTo>
                  <a:pt x="1704975" y="91536"/>
                  <a:pt x="1732215" y="116105"/>
                  <a:pt x="1743075" y="148686"/>
                </a:cubicBezTo>
                <a:cubicBezTo>
                  <a:pt x="1778983" y="256413"/>
                  <a:pt x="1730547" y="123632"/>
                  <a:pt x="1785937" y="234411"/>
                </a:cubicBezTo>
                <a:cubicBezTo>
                  <a:pt x="1792672" y="247881"/>
                  <a:pt x="1793490" y="263803"/>
                  <a:pt x="1800225" y="277273"/>
                </a:cubicBezTo>
                <a:cubicBezTo>
                  <a:pt x="1807904" y="292632"/>
                  <a:pt x="1820281" y="305227"/>
                  <a:pt x="1828800" y="320136"/>
                </a:cubicBezTo>
                <a:cubicBezTo>
                  <a:pt x="1901303" y="447018"/>
                  <a:pt x="1816336" y="315728"/>
                  <a:pt x="1885950" y="420148"/>
                </a:cubicBezTo>
                <a:cubicBezTo>
                  <a:pt x="1918230" y="516993"/>
                  <a:pt x="1872640" y="401517"/>
                  <a:pt x="1957387" y="520161"/>
                </a:cubicBezTo>
                <a:cubicBezTo>
                  <a:pt x="1966141" y="532416"/>
                  <a:pt x="1964940" y="549553"/>
                  <a:pt x="1971675" y="563023"/>
                </a:cubicBezTo>
                <a:cubicBezTo>
                  <a:pt x="1979121" y="577915"/>
                  <a:pt x="2037564" y="658413"/>
                  <a:pt x="2043112" y="663036"/>
                </a:cubicBezTo>
                <a:cubicBezTo>
                  <a:pt x="2054682" y="672677"/>
                  <a:pt x="2072132" y="671390"/>
                  <a:pt x="2085975" y="677323"/>
                </a:cubicBezTo>
                <a:cubicBezTo>
                  <a:pt x="2105552" y="685713"/>
                  <a:pt x="2123549" y="697508"/>
                  <a:pt x="2143125" y="705898"/>
                </a:cubicBezTo>
                <a:cubicBezTo>
                  <a:pt x="2225938" y="741390"/>
                  <a:pt x="2146479" y="693847"/>
                  <a:pt x="2228850" y="748761"/>
                </a:cubicBezTo>
                <a:lnTo>
                  <a:pt x="2314575" y="877348"/>
                </a:lnTo>
                <a:cubicBezTo>
                  <a:pt x="2324100" y="891636"/>
                  <a:pt x="2328862" y="910686"/>
                  <a:pt x="2343150" y="920211"/>
                </a:cubicBezTo>
                <a:lnTo>
                  <a:pt x="2471737" y="1005936"/>
                </a:lnTo>
                <a:lnTo>
                  <a:pt x="2557462" y="1063086"/>
                </a:lnTo>
                <a:cubicBezTo>
                  <a:pt x="2571750" y="1077373"/>
                  <a:pt x="2584803" y="1093013"/>
                  <a:pt x="2600325" y="1105948"/>
                </a:cubicBezTo>
                <a:cubicBezTo>
                  <a:pt x="2613516" y="1116941"/>
                  <a:pt x="2629996" y="1123530"/>
                  <a:pt x="2643187" y="1134523"/>
                </a:cubicBezTo>
                <a:cubicBezTo>
                  <a:pt x="2777478" y="1246433"/>
                  <a:pt x="2555116" y="1090096"/>
                  <a:pt x="2771775" y="1234536"/>
                </a:cubicBezTo>
                <a:cubicBezTo>
                  <a:pt x="2786062" y="1244061"/>
                  <a:pt x="2804334" y="1249374"/>
                  <a:pt x="2814637" y="1263111"/>
                </a:cubicBezTo>
                <a:cubicBezTo>
                  <a:pt x="2866536" y="1332309"/>
                  <a:pt x="2834909" y="1312731"/>
                  <a:pt x="2900362" y="1334548"/>
                </a:cubicBezTo>
                <a:cubicBezTo>
                  <a:pt x="2982255" y="1457389"/>
                  <a:pt x="2884071" y="1301967"/>
                  <a:pt x="2943225" y="1420273"/>
                </a:cubicBezTo>
                <a:cubicBezTo>
                  <a:pt x="2950904" y="1435632"/>
                  <a:pt x="2962275" y="1448848"/>
                  <a:pt x="2971800" y="1463136"/>
                </a:cubicBezTo>
                <a:cubicBezTo>
                  <a:pt x="3011503" y="1582246"/>
                  <a:pt x="3009740" y="1537993"/>
                  <a:pt x="2986087" y="1691736"/>
                </a:cubicBezTo>
                <a:cubicBezTo>
                  <a:pt x="2983797" y="1706621"/>
                  <a:pt x="2982449" y="1723949"/>
                  <a:pt x="2971800" y="1734598"/>
                </a:cubicBezTo>
                <a:cubicBezTo>
                  <a:pt x="2947516" y="1758882"/>
                  <a:pt x="2914650" y="1772698"/>
                  <a:pt x="2886075" y="1791748"/>
                </a:cubicBezTo>
                <a:cubicBezTo>
                  <a:pt x="2871787" y="1801273"/>
                  <a:pt x="2855354" y="1808181"/>
                  <a:pt x="2843212" y="1820323"/>
                </a:cubicBezTo>
                <a:cubicBezTo>
                  <a:pt x="2828925" y="1834611"/>
                  <a:pt x="2817893" y="1853161"/>
                  <a:pt x="2800350" y="1863186"/>
                </a:cubicBezTo>
                <a:cubicBezTo>
                  <a:pt x="2783301" y="1872928"/>
                  <a:pt x="2762250" y="1872711"/>
                  <a:pt x="2743200" y="1877473"/>
                </a:cubicBezTo>
                <a:cubicBezTo>
                  <a:pt x="2667003" y="1991770"/>
                  <a:pt x="2767010" y="1853664"/>
                  <a:pt x="2671762" y="1948911"/>
                </a:cubicBezTo>
                <a:cubicBezTo>
                  <a:pt x="2659620" y="1961053"/>
                  <a:pt x="2654180" y="1978582"/>
                  <a:pt x="2643187" y="1991773"/>
                </a:cubicBezTo>
                <a:cubicBezTo>
                  <a:pt x="2630252" y="2007295"/>
                  <a:pt x="2614612" y="2020348"/>
                  <a:pt x="2600325" y="2034636"/>
                </a:cubicBezTo>
                <a:cubicBezTo>
                  <a:pt x="2595562" y="2048923"/>
                  <a:pt x="2594391" y="2064967"/>
                  <a:pt x="2586037" y="2077498"/>
                </a:cubicBezTo>
                <a:cubicBezTo>
                  <a:pt x="2574829" y="2094310"/>
                  <a:pt x="2543175" y="2120361"/>
                  <a:pt x="2543175" y="2120361"/>
                </a:cubicBezTo>
              </a:path>
            </a:pathLst>
          </a:cu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000036"/>
            <a:ext cx="1077277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игре каждому из игроков предстоит поучаствовать в прохождении лабиринта. В лабиринте есть два правильных путь. Нажимая на цифры, ребенок может видеть правильный этот путь или нет.</a:t>
            </a:r>
          </a:p>
        </p:txBody>
      </p:sp>
    </p:spTree>
    <p:extLst>
      <p:ext uri="{BB962C8B-B14F-4D97-AF65-F5344CB8AC3E}">
        <p14:creationId xmlns:p14="http://schemas.microsoft.com/office/powerpoint/2010/main" val="328845915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104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 филимонов</dc:creator>
  <cp:lastModifiedBy>Артем Дарья</cp:lastModifiedBy>
  <cp:revision>11</cp:revision>
  <dcterms:created xsi:type="dcterms:W3CDTF">2022-12-14T05:07:33Z</dcterms:created>
  <dcterms:modified xsi:type="dcterms:W3CDTF">2022-12-14T06:39:29Z</dcterms:modified>
</cp:coreProperties>
</file>