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8" r:id="rId4"/>
    <p:sldId id="259" r:id="rId5"/>
    <p:sldId id="260" r:id="rId6"/>
    <p:sldId id="270" r:id="rId7"/>
    <p:sldId id="269" r:id="rId8"/>
    <p:sldId id="263" r:id="rId9"/>
    <p:sldId id="266" r:id="rId10"/>
    <p:sldId id="261" r:id="rId11"/>
    <p:sldId id="272" r:id="rId12"/>
    <p:sldId id="264" r:id="rId13"/>
    <p:sldId id="262" r:id="rId14"/>
    <p:sldId id="265" r:id="rId15"/>
    <p:sldId id="267" r:id="rId16"/>
    <p:sldId id="268" r:id="rId17"/>
    <p:sldId id="25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7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D:\&#1054;&#1051;&#1071;\&#1088;&#1072;&#1073;&#1086;&#1090;&#1072;\&#1042;&#1048;&#1044;&#1045;&#1054;\&#1074;&#1080;&#1076;&#1077;&#1086;&#1079;&#1072;&#1088;&#1103;&#1076;&#1082;&#1072;\&#1050;&#1072;&#1087;&#1080;&#1090;&#1072;&#1085;%20&#1050;&#1088;&#1072;&#1073;%20%20_&#8220;&#1055;&#1088;&#1099;&#1075;&#1072;&#1090;&#1077;&#1083;&#1100;&#1085;&#1072;&#1103;_&#8220;%20&#166;%20&#1060;&#1080;&#1079;&#1084;&#1080;&#1085;&#1091;&#1090;&#1082;&#1072;%20&#1076;&#1083;&#1103;%20&#1076;&#1077;&#1090;&#1077;&#1081;.mp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11" Type="http://schemas.openxmlformats.org/officeDocument/2006/relationships/image" Target="../media/image33.jpeg"/><Relationship Id="rId5" Type="http://schemas.openxmlformats.org/officeDocument/2006/relationships/image" Target="../media/image27.png"/><Relationship Id="rId10" Type="http://schemas.openxmlformats.org/officeDocument/2006/relationships/image" Target="../media/image32.jpeg"/><Relationship Id="rId4" Type="http://schemas.openxmlformats.org/officeDocument/2006/relationships/image" Target="../media/image26.wmf"/><Relationship Id="rId9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rgbClr val="3D7750"/>
                </a:solidFill>
                <a:latin typeface="Monotype Corsiva" pitchFamily="66" charset="0"/>
              </a:rPr>
              <a:t>Дикие животные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11960" y="4941168"/>
            <a:ext cx="41008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Подготовила воспитатель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Корзина О.Ю.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152400"/>
            <a:ext cx="4608512" cy="6705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Физкультминутка</a:t>
            </a: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Встанем, надо отдохнуть,</a:t>
            </a: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Наши пальчики встряхнуть.</a:t>
            </a: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Поднимайтесь, ручки, вверх,</a:t>
            </a: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Шевелитесь, пальчики, –</a:t>
            </a: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Так шевелят ушками</a:t>
            </a: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Серенькие зайчики.</a:t>
            </a: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Крадемся тихо на носочках,</a:t>
            </a: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Как лисы бродят по лесочку.</a:t>
            </a: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Волк озирается кругом,</a:t>
            </a: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И мы головки повернем.</a:t>
            </a: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Теперь садимся тише, тише –</a:t>
            </a: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Притихнем, словно в норках мыши.</a:t>
            </a: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ru-RU" sz="2000" b="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1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 </a:t>
            </a:r>
            <a:endParaRPr kumimoji="0" lang="ru-RU" sz="24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tx2">
                  <a:lumMod val="75000"/>
                </a:schemeClr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Капитан Краб  _“Прыгательная_“ ¦ Физминутка для детей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ОЛЯ\работа\варианты занятий по лексическим темам\8. Дикие животные и их детеныши\картинки\4 лишний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C5E0B5"/>
              </a:clrFrom>
              <a:clrTo>
                <a:srgbClr val="C5E0B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43000"/>
            <a:ext cx="7344816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Ольга\Downloads\животные    дикие\getImage (12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3554261" cy="2532146"/>
          </a:xfrm>
          <a:prstGeom prst="rect">
            <a:avLst/>
          </a:prstGeom>
          <a:noFill/>
        </p:spPr>
      </p:pic>
      <p:pic>
        <p:nvPicPr>
          <p:cNvPr id="4" name="Picture 4" descr="C:\Users\Ольга\Downloads\животные\животные    дикие\medved копия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645024"/>
            <a:ext cx="3727127" cy="2564904"/>
          </a:xfrm>
          <a:prstGeom prst="rect">
            <a:avLst/>
          </a:prstGeom>
          <a:noFill/>
        </p:spPr>
      </p:pic>
      <p:pic>
        <p:nvPicPr>
          <p:cNvPr id="5" name="Picture 2" descr="D:\ОЛЯ\работа\варианты занятий по лексическим темам\8. Дикие животные и их детеныши\картинки\tmb_232220_4918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836712"/>
            <a:ext cx="3391024" cy="2600915"/>
          </a:xfrm>
          <a:prstGeom prst="rect">
            <a:avLst/>
          </a:prstGeom>
          <a:noFill/>
        </p:spPr>
      </p:pic>
      <p:pic>
        <p:nvPicPr>
          <p:cNvPr id="6" name="Picture 4" descr="D:\ОЛЯ\работа\варианты занятий по лексическим темам\8. Дикие животные и их детеныши\картинки\e9002462c3f0d0eed13335ca80e51ab1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71600" y="3573016"/>
            <a:ext cx="3744416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ОЛЯ\работа\варианты занятий по лексическим темам\8. Дикие животные и их детеныши\картинки\лось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148064" y="548680"/>
            <a:ext cx="3384376" cy="3135962"/>
          </a:xfrm>
          <a:prstGeom prst="rect">
            <a:avLst/>
          </a:prstGeom>
          <a:noFill/>
        </p:spPr>
      </p:pic>
      <p:pic>
        <p:nvPicPr>
          <p:cNvPr id="5" name="Picture 2" descr="D:\ОЛЯ\работа\варианты занятий по лексическим темам\8. Дикие животные и их детеныши\картинки\олень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23193"/>
            <a:ext cx="3707904" cy="3334807"/>
          </a:xfrm>
          <a:prstGeom prst="rect">
            <a:avLst/>
          </a:prstGeom>
          <a:noFill/>
        </p:spPr>
      </p:pic>
      <p:pic>
        <p:nvPicPr>
          <p:cNvPr id="6" name="Picture 2" descr="C:\Users\Ольга\Downloads\животные    дикие\Заяц копия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573016"/>
            <a:ext cx="3989238" cy="2898007"/>
          </a:xfrm>
          <a:prstGeom prst="rect">
            <a:avLst/>
          </a:prstGeom>
          <a:noFill/>
        </p:spPr>
      </p:pic>
      <p:pic>
        <p:nvPicPr>
          <p:cNvPr id="7" name="Picture 4" descr="C:\Users\Ольга\Downloads\животные    дикие\getImage (12)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3554261" cy="2532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ОЛЯ\работа\варианты занятий по лексическим темам\8. Дикие животные и их детеныши\картинки\барсу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501008"/>
            <a:ext cx="3793604" cy="2952688"/>
          </a:xfrm>
          <a:prstGeom prst="rect">
            <a:avLst/>
          </a:prstGeom>
          <a:noFill/>
        </p:spPr>
      </p:pic>
      <p:pic>
        <p:nvPicPr>
          <p:cNvPr id="4" name="Picture 2" descr="D:\ОЛЯ\работа\варианты занятий по лексическим темам\8. Дикие животные и их детеныши\картинки\Полоскун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645024"/>
            <a:ext cx="3770489" cy="2880320"/>
          </a:xfrm>
          <a:prstGeom prst="rect">
            <a:avLst/>
          </a:prstGeom>
          <a:noFill/>
        </p:spPr>
      </p:pic>
      <p:pic>
        <p:nvPicPr>
          <p:cNvPr id="5" name="Picture 3" descr="D:\ОЛЯ\работа\варианты занятий по лексическим темам\8. Дикие животные и их детеныши\картинки\5727297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3744416" cy="2592288"/>
          </a:xfrm>
          <a:prstGeom prst="rect">
            <a:avLst/>
          </a:prstGeom>
          <a:noFill/>
        </p:spPr>
      </p:pic>
      <p:pic>
        <p:nvPicPr>
          <p:cNvPr id="5123" name="Picture 3" descr="D:\ОЛЯ\работа\варианты занятий по лексическим темам\8. Дикие животные и их детеныши\картинки\1626966729_45-krasivosti-pro-p-rozovaya-svinya-zhivotnie-krasivo-foto-4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548680"/>
            <a:ext cx="3682999" cy="27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Ольга\Downloads\животные\животные    дикие\medved копия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645024"/>
            <a:ext cx="3727127" cy="2564904"/>
          </a:xfrm>
          <a:prstGeom prst="rect">
            <a:avLst/>
          </a:prstGeom>
          <a:noFill/>
        </p:spPr>
      </p:pic>
      <p:pic>
        <p:nvPicPr>
          <p:cNvPr id="4" name="Picture 2" descr="D:\ОЛЯ\работа\варианты занятий по лексическим темам\8. Дикие животные и их детеныши\картинки\лось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148064" y="548680"/>
            <a:ext cx="3384376" cy="3135962"/>
          </a:xfrm>
          <a:prstGeom prst="rect">
            <a:avLst/>
          </a:prstGeom>
          <a:noFill/>
        </p:spPr>
      </p:pic>
      <p:pic>
        <p:nvPicPr>
          <p:cNvPr id="5" name="Picture 2" descr="D:\ОЛЯ\работа\варианты занятий по лексическим темам\8. Дикие животные и их детеныши\картинки\олень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99381"/>
            <a:ext cx="4067944" cy="3658619"/>
          </a:xfrm>
          <a:prstGeom prst="rect">
            <a:avLst/>
          </a:prstGeom>
          <a:noFill/>
        </p:spPr>
      </p:pic>
      <p:pic>
        <p:nvPicPr>
          <p:cNvPr id="6" name="Picture 4" descr="C:\Users\Ольга\Downloads\животные    дикие\getImage (12)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3554261" cy="2532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D:\ОЛЯ\работа\варианты занятий по лексическим темам\8. Дикие животные и их детеныши\картинки\AdmirableSandyEastsiberianlaika-max-1m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84568" cy="731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7008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D:\ОЛЯ\работа\варианты занятий по лексическим темам\8. Дикие животные и их детеныши\картинки\1613675602_49-p-fon-dlya-prezentatsii-dikie-zhivotnie-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Ольга\Downloads\животные    дикие\getImage (12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3554261" cy="2532146"/>
          </a:xfrm>
          <a:prstGeom prst="rect">
            <a:avLst/>
          </a:prstGeom>
          <a:noFill/>
        </p:spPr>
      </p:pic>
      <p:pic>
        <p:nvPicPr>
          <p:cNvPr id="3" name="Picture 4" descr="C:\Users\Ольга\Downloads\животные\животные    дикие\medved копия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692696"/>
            <a:ext cx="3727127" cy="2564904"/>
          </a:xfrm>
          <a:prstGeom prst="rect">
            <a:avLst/>
          </a:prstGeom>
          <a:noFill/>
        </p:spPr>
      </p:pic>
      <p:pic>
        <p:nvPicPr>
          <p:cNvPr id="4" name="Picture 2" descr="C:\Users\Ольга\Downloads\животные    дикие\Заяц копия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573016"/>
            <a:ext cx="3989238" cy="2898007"/>
          </a:xfrm>
          <a:prstGeom prst="rect">
            <a:avLst/>
          </a:prstGeom>
          <a:noFill/>
        </p:spPr>
      </p:pic>
      <p:pic>
        <p:nvPicPr>
          <p:cNvPr id="5" name="Picture 2" descr="C:\Users\Ольга\Downloads\животные\животные    дикие\1104534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861048"/>
            <a:ext cx="2548429" cy="2996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ОЛЯ\работа\варианты занятий по лексическим темам\8. Дикие животные и их детеныши\картинки\tmb_232220_4918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645024"/>
            <a:ext cx="3391024" cy="2600915"/>
          </a:xfrm>
          <a:prstGeom prst="rect">
            <a:avLst/>
          </a:prstGeom>
          <a:noFill/>
        </p:spPr>
      </p:pic>
      <p:pic>
        <p:nvPicPr>
          <p:cNvPr id="4" name="Picture 3" descr="D:\ОЛЯ\работа\варианты занятий по лексическим темам\8. Дикие животные и их детеныши\картинки\5727297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3744416" cy="2592288"/>
          </a:xfrm>
          <a:prstGeom prst="rect">
            <a:avLst/>
          </a:prstGeom>
          <a:noFill/>
        </p:spPr>
      </p:pic>
      <p:pic>
        <p:nvPicPr>
          <p:cNvPr id="6" name="Picture 4" descr="D:\ОЛЯ\работа\варианты занятий по лексическим темам\8. Дикие животные и их детеныши\картинки\e9002462c3f0d0eed13335ca80e51ab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004048" y="620688"/>
            <a:ext cx="3744416" cy="2448272"/>
          </a:xfrm>
          <a:prstGeom prst="rect">
            <a:avLst/>
          </a:prstGeom>
          <a:noFill/>
        </p:spPr>
      </p:pic>
      <p:pic>
        <p:nvPicPr>
          <p:cNvPr id="7" name="Picture 2" descr="D:\ОЛЯ\работа\варианты занятий по лексическим темам\8. Дикие животные и их детеныши\картинки\Полоскун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573016"/>
            <a:ext cx="3770489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ОЛЯ\работа\варианты занятий по лексическим темам\8. Дикие животные и их детеныши\картинки\лось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211432"/>
            <a:ext cx="3652912" cy="3313713"/>
          </a:xfrm>
          <a:prstGeom prst="rect">
            <a:avLst/>
          </a:prstGeom>
          <a:noFill/>
        </p:spPr>
      </p:pic>
      <p:pic>
        <p:nvPicPr>
          <p:cNvPr id="4" name="Picture 2" descr="D:\ОЛЯ\работа\варианты занятий по лексическим темам\8. Дикие животные и их детеныши\картинки\олень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49774" cy="3549774"/>
          </a:xfrm>
          <a:prstGeom prst="rect">
            <a:avLst/>
          </a:prstGeom>
          <a:noFill/>
        </p:spPr>
      </p:pic>
      <p:pic>
        <p:nvPicPr>
          <p:cNvPr id="5" name="Picture 2" descr="D:\ОЛЯ\работа\варианты занятий по лексическим темам\8. Дикие животные и их детеныши\картинки\барсук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501008"/>
            <a:ext cx="3793604" cy="2952688"/>
          </a:xfrm>
          <a:prstGeom prst="rect">
            <a:avLst/>
          </a:prstGeom>
          <a:noFill/>
        </p:spPr>
      </p:pic>
      <p:pic>
        <p:nvPicPr>
          <p:cNvPr id="7" name="Picture 3" descr="D:\ОЛЯ\работа\варианты занятий по лексическим темам\8. Дикие животные и их детеныши\картинки\main_706904_original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32656"/>
            <a:ext cx="3720229" cy="2852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420616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ГИМНАСТИКА ДЛЯ ГЛАЗ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скачу туда-сюда</a:t>
            </a:r>
            <a:b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деревьям ловко,</a:t>
            </a:r>
            <a:b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пустует никогда</a:t>
            </a:r>
            <a:b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меня кладовка.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49" name="Picture 1" descr="D:\ОЛЯ\работа\варианты занятий по лексическим темам\8. Дикие животные и их детеныши\картинки\Hungry+Squirrel+by+Jeca+Martinez-1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4005064"/>
            <a:ext cx="6858000" cy="2571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0376"/>
          </a:xfrm>
        </p:spPr>
        <p:txBody>
          <a:bodyPr>
            <a:normAutofit/>
          </a:bodyPr>
          <a:lstStyle/>
          <a:p>
            <a:pPr algn="ctr"/>
            <a:r>
              <a:rPr lang="ru-RU" sz="6600" b="1" i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Назови ребёнка </a:t>
            </a:r>
          </a:p>
        </p:txBody>
      </p:sp>
      <p:pic>
        <p:nvPicPr>
          <p:cNvPr id="8194" name="Picture 2" descr="D:\ОЛЯ\работа\варианты занятий по лексическим темам\8. Дикие животные и их детеныши\картинки\звери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1268760"/>
            <a:ext cx="6762750" cy="5076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ОЛЯ\работа\варианты занятий по лексическим темам\8. Дикие животные и их детеныши\картинки\олененок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672"/>
            <a:ext cx="1589162" cy="1906994"/>
          </a:xfrm>
          <a:prstGeom prst="rect">
            <a:avLst/>
          </a:prstGeom>
          <a:noFill/>
        </p:spPr>
      </p:pic>
      <p:pic>
        <p:nvPicPr>
          <p:cNvPr id="4" name="Picture 2" descr="D:\ОЛЯ\работа\варианты занятий по лексическим темам\8. Дикие животные и их детеныши\картинки\олень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65104"/>
            <a:ext cx="2771800" cy="2492896"/>
          </a:xfrm>
          <a:prstGeom prst="rect">
            <a:avLst/>
          </a:prstGeom>
          <a:noFill/>
        </p:spPr>
      </p:pic>
      <p:pic>
        <p:nvPicPr>
          <p:cNvPr id="5" name="Picture 2" descr="D:\ОЛЯ\работа\варианты занятий по лексическим темам\8. Дикие животные и их детеныши\картинки\лось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548680"/>
            <a:ext cx="2448272" cy="2268568"/>
          </a:xfrm>
          <a:prstGeom prst="rect">
            <a:avLst/>
          </a:prstGeom>
          <a:noFill/>
        </p:spPr>
      </p:pic>
      <p:pic>
        <p:nvPicPr>
          <p:cNvPr id="7171" name="Picture 3" descr="D:\ОЛЯ\работа\варианты занятий по лексическим темам\8. Дикие животные и их детеныши\картинки\лосёнок.pn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420888"/>
            <a:ext cx="2636011" cy="1977008"/>
          </a:xfrm>
          <a:prstGeom prst="rect">
            <a:avLst/>
          </a:prstGeom>
          <a:noFill/>
        </p:spPr>
      </p:pic>
      <p:pic>
        <p:nvPicPr>
          <p:cNvPr id="7" name="Picture 3" descr="D:\ОЛЯ\работа\варианты занятий по лексическим темам\8. Дикие животные и их детеныши\картинки\main_706904_original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780928"/>
            <a:ext cx="2280069" cy="1748519"/>
          </a:xfrm>
          <a:prstGeom prst="rect">
            <a:avLst/>
          </a:prstGeom>
          <a:noFill/>
        </p:spPr>
      </p:pic>
      <p:pic>
        <p:nvPicPr>
          <p:cNvPr id="7172" name="Picture 4" descr="D:\ОЛЯ\работа\варианты занятий по лексическим темам\8. Дикие животные и их детеныши\картинки\кабанчик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365104"/>
            <a:ext cx="2172072" cy="2172072"/>
          </a:xfrm>
          <a:prstGeom prst="rect">
            <a:avLst/>
          </a:prstGeom>
          <a:noFill/>
        </p:spPr>
      </p:pic>
      <p:cxnSp>
        <p:nvCxnSpPr>
          <p:cNvPr id="10" name="Соединительная линия уступом 9"/>
          <p:cNvCxnSpPr/>
          <p:nvPr/>
        </p:nvCxnSpPr>
        <p:spPr>
          <a:xfrm>
            <a:off x="2915816" y="1556792"/>
            <a:ext cx="3672408" cy="2088232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Соединительная линия уступом 11"/>
          <p:cNvCxnSpPr/>
          <p:nvPr/>
        </p:nvCxnSpPr>
        <p:spPr>
          <a:xfrm>
            <a:off x="2915816" y="3717032"/>
            <a:ext cx="3528392" cy="1944216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Соединительная линия уступом 19"/>
          <p:cNvCxnSpPr/>
          <p:nvPr/>
        </p:nvCxnSpPr>
        <p:spPr>
          <a:xfrm flipV="1">
            <a:off x="2987824" y="1556792"/>
            <a:ext cx="3960440" cy="3573016"/>
          </a:xfrm>
          <a:prstGeom prst="bentConnector3">
            <a:avLst>
              <a:gd name="adj1" fmla="val 50000"/>
            </a:avLst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8399b70fcbf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326" y="1340768"/>
            <a:ext cx="158870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2" descr="C:\Users\Ольга\Downloads\смайлики\0_c2788_fc51c2b0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340768"/>
            <a:ext cx="1586903" cy="1449151"/>
          </a:xfrm>
          <a:prstGeom prst="rect">
            <a:avLst/>
          </a:prstGeom>
          <a:noFill/>
        </p:spPr>
      </p:pic>
      <p:pic>
        <p:nvPicPr>
          <p:cNvPr id="5" name="Picture 3" descr="C:\Users\viki\AppData\Local\Microsoft\Windows\Temporary Internet Files\Content.IE5\RSWC3R1M\MCAN00647_0000[1]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628800"/>
            <a:ext cx="1667768" cy="1250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Ольга\Downloads\животные\животные    дикие\getImage (12)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484784"/>
            <a:ext cx="1645526" cy="1371448"/>
          </a:xfrm>
          <a:prstGeom prst="rect">
            <a:avLst/>
          </a:prstGeom>
          <a:noFill/>
        </p:spPr>
      </p:pic>
      <p:pic>
        <p:nvPicPr>
          <p:cNvPr id="7" name="Picture 5" descr="26ро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948264" y="1340768"/>
            <a:ext cx="1701552" cy="144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D:\ОЛЯ\работа\варианты занятий по лексическим темам\8. Дикие животные и их детеныши\картинки\3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4809598"/>
            <a:ext cx="1519214" cy="1650504"/>
          </a:xfrm>
          <a:prstGeom prst="rect">
            <a:avLst/>
          </a:prstGeom>
          <a:noFill/>
        </p:spPr>
      </p:pic>
      <p:pic>
        <p:nvPicPr>
          <p:cNvPr id="4100" name="Picture 4" descr="D:\ОЛЯ\работа\варианты занятий по лексическим темам\8. Дикие животные и их детеныши\картинки\4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869159"/>
            <a:ext cx="1655836" cy="1682543"/>
          </a:xfrm>
          <a:prstGeom prst="rect">
            <a:avLst/>
          </a:prstGeom>
          <a:noFill/>
        </p:spPr>
      </p:pic>
      <p:pic>
        <p:nvPicPr>
          <p:cNvPr id="4101" name="Picture 5" descr="D:\ОЛЯ\работа\варианты занятий по лексическим темам\8. Дикие животные и их детеныши\картинки\5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869160"/>
            <a:ext cx="1488235" cy="1631454"/>
          </a:xfrm>
          <a:prstGeom prst="rect">
            <a:avLst/>
          </a:prstGeom>
          <a:noFill/>
        </p:spPr>
      </p:pic>
      <p:pic>
        <p:nvPicPr>
          <p:cNvPr id="4102" name="Picture 6" descr="D:\ОЛЯ\работа\варианты занятий по лексическим темам\8. Дикие животные и их детеныши\картинки\1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4835516"/>
            <a:ext cx="1728192" cy="1653054"/>
          </a:xfrm>
          <a:prstGeom prst="rect">
            <a:avLst/>
          </a:prstGeom>
          <a:noFill/>
        </p:spPr>
      </p:pic>
      <p:pic>
        <p:nvPicPr>
          <p:cNvPr id="4103" name="Picture 7" descr="D:\ОЛЯ\работа\варианты занятий по лексическим темам\8. Дикие животные и их детеныши\картинки\2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90802"/>
            <a:ext cx="1656184" cy="1624087"/>
          </a:xfrm>
          <a:prstGeom prst="rect">
            <a:avLst/>
          </a:prstGeom>
          <a:noFill/>
        </p:spPr>
      </p:pic>
      <p:sp>
        <p:nvSpPr>
          <p:cNvPr id="13" name="WordArt 9"/>
          <p:cNvSpPr>
            <a:spLocks noChangeArrowheads="1" noChangeShapeType="1" noTextEdit="1"/>
          </p:cNvSpPr>
          <p:nvPr/>
        </p:nvSpPr>
        <p:spPr bwMode="auto">
          <a:xfrm>
            <a:off x="899592" y="260648"/>
            <a:ext cx="7620000" cy="762000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Питание зверей </a:t>
            </a:r>
          </a:p>
        </p:txBody>
      </p:sp>
      <p:cxnSp>
        <p:nvCxnSpPr>
          <p:cNvPr id="15" name="Прямая со стрелкой 14"/>
          <p:cNvCxnSpPr>
            <a:stCxn id="3" idx="2"/>
          </p:cNvCxnSpPr>
          <p:nvPr/>
        </p:nvCxnSpPr>
        <p:spPr>
          <a:xfrm>
            <a:off x="1169679" y="2864768"/>
            <a:ext cx="6570673" cy="200439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1475656" y="2780928"/>
            <a:ext cx="1224136" cy="20162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6" idx="2"/>
            <a:endCxn id="4102" idx="0"/>
          </p:cNvCxnSpPr>
          <p:nvPr/>
        </p:nvCxnSpPr>
        <p:spPr>
          <a:xfrm flipH="1">
            <a:off x="2987824" y="2856232"/>
            <a:ext cx="3055011" cy="19792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5" idx="2"/>
            <a:endCxn id="4101" idx="0"/>
          </p:cNvCxnSpPr>
          <p:nvPr/>
        </p:nvCxnSpPr>
        <p:spPr>
          <a:xfrm>
            <a:off x="4181748" y="2879626"/>
            <a:ext cx="414290" cy="19895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7" idx="2"/>
            <a:endCxn id="4100" idx="0"/>
          </p:cNvCxnSpPr>
          <p:nvPr/>
        </p:nvCxnSpPr>
        <p:spPr>
          <a:xfrm flipH="1">
            <a:off x="6192006" y="2788263"/>
            <a:ext cx="1607034" cy="20808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223</TotalTime>
  <Words>116</Words>
  <Application>Microsoft Office PowerPoint</Application>
  <PresentationFormat>Экран (4:3)</PresentationFormat>
  <Paragraphs>7</Paragraphs>
  <Slides>17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Constantia</vt:lpstr>
      <vt:lpstr>Monotype Corsiva</vt:lpstr>
      <vt:lpstr>Times New Roman</vt:lpstr>
      <vt:lpstr>Wingdings 2</vt:lpstr>
      <vt:lpstr>Бумажная</vt:lpstr>
      <vt:lpstr>Дикие животные</vt:lpstr>
      <vt:lpstr>Презентация PowerPoint</vt:lpstr>
      <vt:lpstr>Презентация PowerPoint</vt:lpstr>
      <vt:lpstr>Презентация PowerPoint</vt:lpstr>
      <vt:lpstr>Презентация PowerPoint</vt:lpstr>
      <vt:lpstr>ГИМНАСТИКА ДЛЯ ГЛАЗ Я скачу туда-сюда По деревьям ловко, Не пустует никогда У меня кладовка.</vt:lpstr>
      <vt:lpstr>Назови ребёнка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Laptop</cp:lastModifiedBy>
  <cp:revision>25</cp:revision>
  <dcterms:created xsi:type="dcterms:W3CDTF">2022-11-17T11:19:47Z</dcterms:created>
  <dcterms:modified xsi:type="dcterms:W3CDTF">2022-12-14T18:22:22Z</dcterms:modified>
</cp:coreProperties>
</file>