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212976"/>
            <a:ext cx="8455968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Коучинг</a:t>
            </a:r>
            <a:r>
              <a:rPr lang="ru-RU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для молодых педагогов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: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Колесо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жизненного баланса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Личностное развитие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Занимаетесь ли вы личностным ростом? Открыты ли вы для новых впечатлений и постоянно стремитесь ли учиться? Есть ли у вас гармония как с внутренним, так и с внешним миром?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730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Финансы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Является ли ваш доход настолько большим, чтобы удовлетворить все основные нужды и исполнить дополнительные желания? Деньги — это единственная вещь, которая делает вас счастливым?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501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Развлечения и отдых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Вам нравится жить? У вас есть хобби? Как вы проводите свое свободное время?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200" b="1" dirty="0" smtClean="0">
                <a:latin typeface="Comic Sans MS" pitchFamily="66" charset="0"/>
              </a:rPr>
              <a:t>Общественный вклад</a:t>
            </a:r>
            <a:br>
              <a:rPr lang="ru-RU" sz="4200" b="1" dirty="0" smtClean="0">
                <a:latin typeface="Comic Sans MS" pitchFamily="66" charset="0"/>
              </a:rPr>
            </a:br>
            <a:r>
              <a:rPr lang="ru-RU" sz="4200" dirty="0" smtClean="0">
                <a:latin typeface="Comic Sans MS" pitchFamily="66" charset="0"/>
              </a:rPr>
              <a:t>Вы помогаете другим? Занимаетесь ли волонтерской деятельностью? В какой степени вы принимаете участие в жизни города, в жизни своей образовательной организации?  Насколько близко поддерживаете отношения с соседями и как часто заботитесь о членах своей семьи?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Шаг 3. Рефлексия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04864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Comic Sans MS" pitchFamily="66" charset="0"/>
              </a:rPr>
              <a:t>После выставления всех баллов колесо жизни готово. Если категория набирает от 8 до 10 баллов, то вы очень довольны ею. Важно, не только, чтобы такое состояние сохранялось и дальше, но чтобы улучшения в этой сфере всегда были возможны.</a:t>
            </a:r>
          </a:p>
          <a:p>
            <a:pPr algn="just"/>
            <a:r>
              <a:rPr lang="ru-RU" dirty="0" smtClean="0">
                <a:latin typeface="Comic Sans MS" pitchFamily="66" charset="0"/>
              </a:rPr>
              <a:t>Выставив баллы от 5 до 7, вы вполне хорошо чувствуете себя в той или иной категории, но у вас определенно есть шанс на ее изменение к лучшему и достижение поставленных целей.</a:t>
            </a:r>
          </a:p>
          <a:p>
            <a:pPr algn="just"/>
            <a:r>
              <a:rPr lang="ru-RU" dirty="0" smtClean="0">
                <a:latin typeface="Comic Sans MS" pitchFamily="66" charset="0"/>
              </a:rPr>
              <a:t>Баллы от 1 до 4 показывают, что вы совсем не довольны этой конкретной областью. Вы должны найти способы поднять результат.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Шаг 4. Действия</a:t>
            </a:r>
            <a:br>
              <a:rPr lang="ru-RU" b="1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Comic Sans MS" pitchFamily="66" charset="0"/>
              </a:rPr>
              <a:t>На основе предыдущих шагов колесо жизни может быть приведено в движение. Если мы соединим все точки, то увидим, насколько колесо круглое и может катиться, а далеко ли Вы на нем уедете? 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29000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Даже маленькое действие сегодня полезнее больших планов на завтра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Comic Sans MS" pitchFamily="66" charset="0"/>
              </a:rPr>
              <a:t>Коучинг</a:t>
            </a:r>
            <a:r>
              <a:rPr lang="ru-RU" dirty="0" smtClean="0">
                <a:latin typeface="Comic Sans MS" pitchFamily="66" charset="0"/>
              </a:rPr>
              <a:t> - это раскрытие потенциала человека с целью максимального повышения его эффективности.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59501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b="1" dirty="0" smtClean="0">
                <a:latin typeface="Comic Sans MS" pitchFamily="66" charset="0"/>
              </a:rPr>
              <a:t>Цель </a:t>
            </a:r>
            <a:r>
              <a:rPr lang="ru-RU" sz="4000" b="1" dirty="0" err="1" smtClean="0">
                <a:latin typeface="Comic Sans MS" pitchFamily="66" charset="0"/>
              </a:rPr>
              <a:t>коуча</a:t>
            </a:r>
            <a:r>
              <a:rPr lang="ru-RU" sz="4000" b="1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– помогать человеку расти как личности.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Колесо жизненного баланса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6145" name="Picture 1" descr="C:\Users\Admin\Desktop\koleso-zhizn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Шаг 1. Начало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Создайте шаблон: круг, содержащий 8 срезов, представляющих различные категории. Сделайте деление от 1 (близко к центру) до 10 (вне круга), чтобы записать баллы.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56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Шаг 2. Заполнение категорий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Во время выставления баллов человек составляет общее представление о чувстве удовлетворенности в различных категориях. Для этого важно не торопиться, а также не отвлекаться.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7170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Карьера</a:t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Насколько </a:t>
            </a:r>
            <a:r>
              <a:rPr lang="ru-RU" sz="4000" dirty="0" smtClean="0">
                <a:latin typeface="Comic Sans MS" pitchFamily="66" charset="0"/>
              </a:rPr>
              <a:t>вы удовлетворены своей профессией? Это именно та работа, которую вы себе хотели, или вы бы предпочли заняться другой деятельностью? Приносит ли вам эта работа счастье и удовлетворение?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Здоровье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Насколько вы физически и психически здоровы? Как вы себя чувствуете? Довольны ли вы своей внешностью и весом? Есть ли у вас какие-либо физические недостатки? Как часто вы занимаетесь спортом?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450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Семья/отношения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Как часто вы проводите время с семьей? Насколько близки ваши отношения с ней? Комфортно вам в семье?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450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Друзья и Ваше окружение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Вашим друзьям можно доверять? Можно ли полностью на них положиться?  Как влияет на Вас ваше окружение?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70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Коучинг для молодых педагогов: Колесо жизненного баланса</vt:lpstr>
      <vt:lpstr>Коучинг - это раскрытие потенциала человека с целью максимального повышения его эффективности.</vt:lpstr>
      <vt:lpstr>Колесо жизненного баланса</vt:lpstr>
      <vt:lpstr>Шаг 1. Начало Создайте шаблон: круг, содержащий 8 срезов, представляющих различные категории. Сделайте деление от 1 (близко к центру) до 10 (вне круга), чтобы записать баллы.  </vt:lpstr>
      <vt:lpstr>Шаг 2. Заполнение категорий Во время выставления баллов человек составляет общее представление о чувстве удовлетворенности в различных категориях. Для этого важно не торопиться, а также не отвлекаться.</vt:lpstr>
      <vt:lpstr>Карьера Насколько вы удовлетворены своей профессией? Это именно та работа, которую вы себе хотели, или вы бы предпочли заняться другой деятельностью? Приносит ли вам эта работа счастье и удовлетворение?  </vt:lpstr>
      <vt:lpstr>Здоровье Насколько вы физически и психически здоровы? Как вы себя чувствуете? Довольны ли вы своей внешностью и весом? Есть ли у вас какие-либо физические недостатки? Как часто вы занимаетесь спортом? </vt:lpstr>
      <vt:lpstr>Семья/отношения Как часто вы проводите время с семьей? Насколько близки ваши отношения с ней? Комфортно вам в семье? </vt:lpstr>
      <vt:lpstr>Друзья и Ваше окружение Вашим друзьям можно доверять? Можно ли полностью на них положиться?  Как влияет на Вас ваше окружение? </vt:lpstr>
      <vt:lpstr>Личностное развитие Занимаетесь ли вы личностным ростом? Открыты ли вы для новых впечатлений и постоянно стремитесь ли учиться? Есть ли у вас гармония как с внутренним, так и с внешним миром? </vt:lpstr>
      <vt:lpstr>Финансы Является ли ваш доход настолько большим, чтобы удовлетворить все основные нужды и исполнить дополнительные желания? Деньги — это единственная вещь, которая делает вас счастливым? </vt:lpstr>
      <vt:lpstr>Развлечения и отдых Вам нравится жить? У вас есть хобби? Как вы проводите свое свободное время? </vt:lpstr>
      <vt:lpstr>Общественный вклад Вы помогаете другим? Занимаетесь ли волонтерской деятельностью? В какой степени вы принимаете участие в жизни города, в жизни своей образовательной организации?  Насколько близко поддерживаете отношения с соседями и как часто заботитесь о членах своей семьи? </vt:lpstr>
      <vt:lpstr>Шаг 3. Рефлексия</vt:lpstr>
      <vt:lpstr>Шаг 4. Действия </vt:lpstr>
      <vt:lpstr>Даже маленькое действие сегодня полезнее больших планов на завтра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Колесо жизненного баланса</dc:title>
  <dc:creator>Admin</dc:creator>
  <cp:lastModifiedBy>Admin</cp:lastModifiedBy>
  <cp:revision>5</cp:revision>
  <dcterms:created xsi:type="dcterms:W3CDTF">2022-10-06T04:23:15Z</dcterms:created>
  <dcterms:modified xsi:type="dcterms:W3CDTF">2022-10-06T04:22:52Z</dcterms:modified>
</cp:coreProperties>
</file>