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13E8DC8-B6FC-41CC-A9D2-33649D5EBEE9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1352BE-D664-4EDB-BCA3-65A4903C80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3429000"/>
            <a:ext cx="914400" cy="32403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3429000"/>
            <a:ext cx="914400" cy="32403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5049180"/>
            <a:ext cx="1224136" cy="16201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66520" y="5049180"/>
            <a:ext cx="1224136" cy="16201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547664" y="4134780"/>
            <a:ext cx="1224136" cy="9144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66520" y="4134780"/>
            <a:ext cx="1224136" cy="9144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2462064" y="1124744"/>
            <a:ext cx="4558208" cy="2304256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27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3429000"/>
            <a:ext cx="914400" cy="32403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3429000"/>
            <a:ext cx="914400" cy="324036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049180"/>
            <a:ext cx="1224136" cy="16201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566520" y="5049180"/>
            <a:ext cx="1224136" cy="162018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547664" y="4134780"/>
            <a:ext cx="1224136" cy="9144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6566520" y="4134780"/>
            <a:ext cx="1224136" cy="914400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366730" y="446651"/>
            <a:ext cx="4558208" cy="2304256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298268" y="814909"/>
            <a:ext cx="720080" cy="453325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12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2030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740" y="1700808"/>
            <a:ext cx="3940096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372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Воздушный поток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Alisa</dc:creator>
  <cp:lastModifiedBy>Alisa</cp:lastModifiedBy>
  <cp:revision>2</cp:revision>
  <dcterms:created xsi:type="dcterms:W3CDTF">2022-11-30T19:13:01Z</dcterms:created>
  <dcterms:modified xsi:type="dcterms:W3CDTF">2022-12-01T21:02:07Z</dcterms:modified>
</cp:coreProperties>
</file>