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Лабиринт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smtClean="0"/>
              <a:t>Шевченко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0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помочь маме-утке добраться к своим утятам.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2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77859"/>
            <a:ext cx="7992888" cy="4578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олилиния 10"/>
          <p:cNvSpPr/>
          <p:nvPr/>
        </p:nvSpPr>
        <p:spPr>
          <a:xfrm>
            <a:off x="1372037" y="1493924"/>
            <a:ext cx="3536276" cy="4504249"/>
          </a:xfrm>
          <a:custGeom>
            <a:avLst/>
            <a:gdLst>
              <a:gd name="connsiteX0" fmla="*/ 453919 w 3536276"/>
              <a:gd name="connsiteY0" fmla="*/ 0 h 4504249"/>
              <a:gd name="connsiteX1" fmla="*/ 453919 w 3536276"/>
              <a:gd name="connsiteY1" fmla="*/ 665018 h 4504249"/>
              <a:gd name="connsiteX2" fmla="*/ 79847 w 3536276"/>
              <a:gd name="connsiteY2" fmla="*/ 762000 h 4504249"/>
              <a:gd name="connsiteX3" fmla="*/ 79847 w 3536276"/>
              <a:gd name="connsiteY3" fmla="*/ 1205346 h 4504249"/>
              <a:gd name="connsiteX4" fmla="*/ 938828 w 3536276"/>
              <a:gd name="connsiteY4" fmla="*/ 1205346 h 4504249"/>
              <a:gd name="connsiteX5" fmla="*/ 938828 w 3536276"/>
              <a:gd name="connsiteY5" fmla="*/ 2008909 h 4504249"/>
              <a:gd name="connsiteX6" fmla="*/ 453919 w 3536276"/>
              <a:gd name="connsiteY6" fmla="*/ 2119746 h 4504249"/>
              <a:gd name="connsiteX7" fmla="*/ 467774 w 3536276"/>
              <a:gd name="connsiteY7" fmla="*/ 2549236 h 4504249"/>
              <a:gd name="connsiteX8" fmla="*/ 1783956 w 3536276"/>
              <a:gd name="connsiteY8" fmla="*/ 2521527 h 4504249"/>
              <a:gd name="connsiteX9" fmla="*/ 1797810 w 3536276"/>
              <a:gd name="connsiteY9" fmla="*/ 2895600 h 4504249"/>
              <a:gd name="connsiteX10" fmla="*/ 3044719 w 3536276"/>
              <a:gd name="connsiteY10" fmla="*/ 2881746 h 4504249"/>
              <a:gd name="connsiteX11" fmla="*/ 3100138 w 3536276"/>
              <a:gd name="connsiteY11" fmla="*/ 3297382 h 4504249"/>
              <a:gd name="connsiteX12" fmla="*/ 3488065 w 3536276"/>
              <a:gd name="connsiteY12" fmla="*/ 3352800 h 4504249"/>
              <a:gd name="connsiteX13" fmla="*/ 3474210 w 3536276"/>
              <a:gd name="connsiteY13" fmla="*/ 4461164 h 4504249"/>
              <a:gd name="connsiteX14" fmla="*/ 3515774 w 3536276"/>
              <a:gd name="connsiteY14" fmla="*/ 4447309 h 4504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536276" h="4504249">
                <a:moveTo>
                  <a:pt x="453919" y="0"/>
                </a:moveTo>
                <a:cubicBezTo>
                  <a:pt x="485091" y="269009"/>
                  <a:pt x="516264" y="538018"/>
                  <a:pt x="453919" y="665018"/>
                </a:cubicBezTo>
                <a:cubicBezTo>
                  <a:pt x="391574" y="792018"/>
                  <a:pt x="142192" y="671945"/>
                  <a:pt x="79847" y="762000"/>
                </a:cubicBezTo>
                <a:cubicBezTo>
                  <a:pt x="17502" y="852055"/>
                  <a:pt x="-63317" y="1131455"/>
                  <a:pt x="79847" y="1205346"/>
                </a:cubicBezTo>
                <a:cubicBezTo>
                  <a:pt x="223010" y="1279237"/>
                  <a:pt x="795665" y="1071419"/>
                  <a:pt x="938828" y="1205346"/>
                </a:cubicBezTo>
                <a:cubicBezTo>
                  <a:pt x="1081991" y="1339273"/>
                  <a:pt x="1019646" y="1856509"/>
                  <a:pt x="938828" y="2008909"/>
                </a:cubicBezTo>
                <a:cubicBezTo>
                  <a:pt x="858010" y="2161309"/>
                  <a:pt x="532428" y="2029692"/>
                  <a:pt x="453919" y="2119746"/>
                </a:cubicBezTo>
                <a:cubicBezTo>
                  <a:pt x="375410" y="2209800"/>
                  <a:pt x="246101" y="2482273"/>
                  <a:pt x="467774" y="2549236"/>
                </a:cubicBezTo>
                <a:cubicBezTo>
                  <a:pt x="689447" y="2616199"/>
                  <a:pt x="1562283" y="2463800"/>
                  <a:pt x="1783956" y="2521527"/>
                </a:cubicBezTo>
                <a:cubicBezTo>
                  <a:pt x="2005629" y="2579254"/>
                  <a:pt x="1587683" y="2835564"/>
                  <a:pt x="1797810" y="2895600"/>
                </a:cubicBezTo>
                <a:cubicBezTo>
                  <a:pt x="2007937" y="2955637"/>
                  <a:pt x="2827664" y="2814782"/>
                  <a:pt x="3044719" y="2881746"/>
                </a:cubicBezTo>
                <a:cubicBezTo>
                  <a:pt x="3261774" y="2948710"/>
                  <a:pt x="3026247" y="3218873"/>
                  <a:pt x="3100138" y="3297382"/>
                </a:cubicBezTo>
                <a:cubicBezTo>
                  <a:pt x="3174029" y="3375891"/>
                  <a:pt x="3425720" y="3158836"/>
                  <a:pt x="3488065" y="3352800"/>
                </a:cubicBezTo>
                <a:cubicBezTo>
                  <a:pt x="3550410" y="3546764"/>
                  <a:pt x="3469592" y="4278746"/>
                  <a:pt x="3474210" y="4461164"/>
                </a:cubicBezTo>
                <a:cubicBezTo>
                  <a:pt x="3478828" y="4643582"/>
                  <a:pt x="3578119" y="4170218"/>
                  <a:pt x="3515774" y="4447309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2646192" y="1551708"/>
            <a:ext cx="1995081" cy="2458014"/>
          </a:xfrm>
          <a:custGeom>
            <a:avLst/>
            <a:gdLst>
              <a:gd name="connsiteX0" fmla="*/ 1995081 w 1995081"/>
              <a:gd name="connsiteY0" fmla="*/ 0 h 2458014"/>
              <a:gd name="connsiteX1" fmla="*/ 1995081 w 1995081"/>
              <a:gd name="connsiteY1" fmla="*/ 387927 h 2458014"/>
              <a:gd name="connsiteX2" fmla="*/ 1981226 w 1995081"/>
              <a:gd name="connsiteY2" fmla="*/ 748145 h 2458014"/>
              <a:gd name="connsiteX3" fmla="*/ 1898099 w 1995081"/>
              <a:gd name="connsiteY3" fmla="*/ 734291 h 2458014"/>
              <a:gd name="connsiteX4" fmla="*/ 1856535 w 1995081"/>
              <a:gd name="connsiteY4" fmla="*/ 720436 h 2458014"/>
              <a:gd name="connsiteX5" fmla="*/ 1717990 w 1995081"/>
              <a:gd name="connsiteY5" fmla="*/ 706582 h 2458014"/>
              <a:gd name="connsiteX6" fmla="*/ 1288499 w 1995081"/>
              <a:gd name="connsiteY6" fmla="*/ 720436 h 2458014"/>
              <a:gd name="connsiteX7" fmla="*/ 1219226 w 1995081"/>
              <a:gd name="connsiteY7" fmla="*/ 734291 h 2458014"/>
              <a:gd name="connsiteX8" fmla="*/ 955990 w 1995081"/>
              <a:gd name="connsiteY8" fmla="*/ 720436 h 2458014"/>
              <a:gd name="connsiteX9" fmla="*/ 762026 w 1995081"/>
              <a:gd name="connsiteY9" fmla="*/ 706582 h 2458014"/>
              <a:gd name="connsiteX10" fmla="*/ 748172 w 1995081"/>
              <a:gd name="connsiteY10" fmla="*/ 775855 h 2458014"/>
              <a:gd name="connsiteX11" fmla="*/ 734317 w 1995081"/>
              <a:gd name="connsiteY11" fmla="*/ 1108364 h 2458014"/>
              <a:gd name="connsiteX12" fmla="*/ 678899 w 1995081"/>
              <a:gd name="connsiteY12" fmla="*/ 1163782 h 2458014"/>
              <a:gd name="connsiteX13" fmla="*/ 263263 w 1995081"/>
              <a:gd name="connsiteY13" fmla="*/ 1177636 h 2458014"/>
              <a:gd name="connsiteX14" fmla="*/ 221699 w 1995081"/>
              <a:gd name="connsiteY14" fmla="*/ 1593273 h 2458014"/>
              <a:gd name="connsiteX15" fmla="*/ 138572 w 1995081"/>
              <a:gd name="connsiteY15" fmla="*/ 1620982 h 2458014"/>
              <a:gd name="connsiteX16" fmla="*/ 13881 w 1995081"/>
              <a:gd name="connsiteY16" fmla="*/ 1648691 h 2458014"/>
              <a:gd name="connsiteX17" fmla="*/ 26 w 1995081"/>
              <a:gd name="connsiteY17" fmla="*/ 1690255 h 2458014"/>
              <a:gd name="connsiteX18" fmla="*/ 484935 w 1995081"/>
              <a:gd name="connsiteY18" fmla="*/ 1995055 h 2458014"/>
              <a:gd name="connsiteX19" fmla="*/ 526499 w 1995081"/>
              <a:gd name="connsiteY19" fmla="*/ 2008909 h 2458014"/>
              <a:gd name="connsiteX20" fmla="*/ 762026 w 1995081"/>
              <a:gd name="connsiteY20" fmla="*/ 2022764 h 2458014"/>
              <a:gd name="connsiteX21" fmla="*/ 775881 w 1995081"/>
              <a:gd name="connsiteY21" fmla="*/ 2064327 h 2458014"/>
              <a:gd name="connsiteX22" fmla="*/ 789735 w 1995081"/>
              <a:gd name="connsiteY22" fmla="*/ 2119745 h 2458014"/>
              <a:gd name="connsiteX23" fmla="*/ 817444 w 1995081"/>
              <a:gd name="connsiteY23" fmla="*/ 2202873 h 2458014"/>
              <a:gd name="connsiteX24" fmla="*/ 845153 w 1995081"/>
              <a:gd name="connsiteY24" fmla="*/ 2299855 h 2458014"/>
              <a:gd name="connsiteX25" fmla="*/ 859008 w 1995081"/>
              <a:gd name="connsiteY25" fmla="*/ 2452255 h 2458014"/>
              <a:gd name="connsiteX26" fmla="*/ 914426 w 1995081"/>
              <a:gd name="connsiteY26" fmla="*/ 2438400 h 2458014"/>
              <a:gd name="connsiteX27" fmla="*/ 1011408 w 1995081"/>
              <a:gd name="connsiteY27" fmla="*/ 2410691 h 2458014"/>
              <a:gd name="connsiteX28" fmla="*/ 1191517 w 1995081"/>
              <a:gd name="connsiteY28" fmla="*/ 2424545 h 2458014"/>
              <a:gd name="connsiteX29" fmla="*/ 1233081 w 1995081"/>
              <a:gd name="connsiteY29" fmla="*/ 2438400 h 2458014"/>
              <a:gd name="connsiteX30" fmla="*/ 1371626 w 1995081"/>
              <a:gd name="connsiteY30" fmla="*/ 2452255 h 2458014"/>
              <a:gd name="connsiteX31" fmla="*/ 1510172 w 1995081"/>
              <a:gd name="connsiteY31" fmla="*/ 2438400 h 245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95081" h="2458014">
                <a:moveTo>
                  <a:pt x="1995081" y="0"/>
                </a:moveTo>
                <a:cubicBezTo>
                  <a:pt x="1957079" y="190003"/>
                  <a:pt x="1995081" y="-28640"/>
                  <a:pt x="1995081" y="387927"/>
                </a:cubicBezTo>
                <a:cubicBezTo>
                  <a:pt x="1995081" y="508088"/>
                  <a:pt x="1985844" y="628072"/>
                  <a:pt x="1981226" y="748145"/>
                </a:cubicBezTo>
                <a:cubicBezTo>
                  <a:pt x="1953517" y="743527"/>
                  <a:pt x="1925521" y="740385"/>
                  <a:pt x="1898099" y="734291"/>
                </a:cubicBezTo>
                <a:cubicBezTo>
                  <a:pt x="1883843" y="731123"/>
                  <a:pt x="1870969" y="722657"/>
                  <a:pt x="1856535" y="720436"/>
                </a:cubicBezTo>
                <a:cubicBezTo>
                  <a:pt x="1810663" y="713379"/>
                  <a:pt x="1764172" y="711200"/>
                  <a:pt x="1717990" y="706582"/>
                </a:cubicBezTo>
                <a:cubicBezTo>
                  <a:pt x="1574826" y="711200"/>
                  <a:pt x="1431517" y="712491"/>
                  <a:pt x="1288499" y="720436"/>
                </a:cubicBezTo>
                <a:cubicBezTo>
                  <a:pt x="1264987" y="721742"/>
                  <a:pt x="1242774" y="734291"/>
                  <a:pt x="1219226" y="734291"/>
                </a:cubicBezTo>
                <a:cubicBezTo>
                  <a:pt x="1131359" y="734291"/>
                  <a:pt x="1043735" y="725054"/>
                  <a:pt x="955990" y="720436"/>
                </a:cubicBezTo>
                <a:cubicBezTo>
                  <a:pt x="837540" y="680953"/>
                  <a:pt x="901845" y="689104"/>
                  <a:pt x="762026" y="706582"/>
                </a:cubicBezTo>
                <a:cubicBezTo>
                  <a:pt x="757408" y="729673"/>
                  <a:pt x="749792" y="752363"/>
                  <a:pt x="748172" y="775855"/>
                </a:cubicBezTo>
                <a:cubicBezTo>
                  <a:pt x="740540" y="886525"/>
                  <a:pt x="742512" y="997735"/>
                  <a:pt x="734317" y="1108364"/>
                </a:cubicBezTo>
                <a:cubicBezTo>
                  <a:pt x="731401" y="1147725"/>
                  <a:pt x="718760" y="1161366"/>
                  <a:pt x="678899" y="1163782"/>
                </a:cubicBezTo>
                <a:cubicBezTo>
                  <a:pt x="540531" y="1172168"/>
                  <a:pt x="401808" y="1173018"/>
                  <a:pt x="263263" y="1177636"/>
                </a:cubicBezTo>
                <a:cubicBezTo>
                  <a:pt x="133623" y="1307271"/>
                  <a:pt x="339376" y="1088938"/>
                  <a:pt x="221699" y="1593273"/>
                </a:cubicBezTo>
                <a:cubicBezTo>
                  <a:pt x="215062" y="1621717"/>
                  <a:pt x="166281" y="1611746"/>
                  <a:pt x="138572" y="1620982"/>
                </a:cubicBezTo>
                <a:cubicBezTo>
                  <a:pt x="70363" y="1643718"/>
                  <a:pt x="111405" y="1632436"/>
                  <a:pt x="13881" y="1648691"/>
                </a:cubicBezTo>
                <a:cubicBezTo>
                  <a:pt x="9263" y="1662546"/>
                  <a:pt x="-582" y="1675664"/>
                  <a:pt x="26" y="1690255"/>
                </a:cubicBezTo>
                <a:cubicBezTo>
                  <a:pt x="18442" y="2132263"/>
                  <a:pt x="-32473" y="1979375"/>
                  <a:pt x="484935" y="1995055"/>
                </a:cubicBezTo>
                <a:cubicBezTo>
                  <a:pt x="498790" y="1999673"/>
                  <a:pt x="511967" y="2007456"/>
                  <a:pt x="526499" y="2008909"/>
                </a:cubicBezTo>
                <a:cubicBezTo>
                  <a:pt x="604753" y="2016734"/>
                  <a:pt x="685254" y="2005704"/>
                  <a:pt x="762026" y="2022764"/>
                </a:cubicBezTo>
                <a:cubicBezTo>
                  <a:pt x="776282" y="2025932"/>
                  <a:pt x="771869" y="2050285"/>
                  <a:pt x="775881" y="2064327"/>
                </a:cubicBezTo>
                <a:cubicBezTo>
                  <a:pt x="781112" y="2082636"/>
                  <a:pt x="784264" y="2101507"/>
                  <a:pt x="789735" y="2119745"/>
                </a:cubicBezTo>
                <a:cubicBezTo>
                  <a:pt x="798128" y="2147721"/>
                  <a:pt x="810360" y="2174537"/>
                  <a:pt x="817444" y="2202873"/>
                </a:cubicBezTo>
                <a:cubicBezTo>
                  <a:pt x="834841" y="2272459"/>
                  <a:pt x="825278" y="2240227"/>
                  <a:pt x="845153" y="2299855"/>
                </a:cubicBezTo>
                <a:cubicBezTo>
                  <a:pt x="849771" y="2350655"/>
                  <a:pt x="836196" y="2406631"/>
                  <a:pt x="859008" y="2452255"/>
                </a:cubicBezTo>
                <a:cubicBezTo>
                  <a:pt x="867524" y="2469286"/>
                  <a:pt x="896117" y="2443631"/>
                  <a:pt x="914426" y="2438400"/>
                </a:cubicBezTo>
                <a:cubicBezTo>
                  <a:pt x="1053517" y="2398659"/>
                  <a:pt x="838217" y="2453987"/>
                  <a:pt x="1011408" y="2410691"/>
                </a:cubicBezTo>
                <a:cubicBezTo>
                  <a:pt x="1071444" y="2415309"/>
                  <a:pt x="1131768" y="2417076"/>
                  <a:pt x="1191517" y="2424545"/>
                </a:cubicBezTo>
                <a:cubicBezTo>
                  <a:pt x="1206008" y="2426356"/>
                  <a:pt x="1218647" y="2436179"/>
                  <a:pt x="1233081" y="2438400"/>
                </a:cubicBezTo>
                <a:cubicBezTo>
                  <a:pt x="1278953" y="2445458"/>
                  <a:pt x="1325444" y="2447637"/>
                  <a:pt x="1371626" y="2452255"/>
                </a:cubicBezTo>
                <a:cubicBezTo>
                  <a:pt x="1453926" y="2431679"/>
                  <a:pt x="1408003" y="2438400"/>
                  <a:pt x="1510172" y="243840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4740385" y="1597705"/>
            <a:ext cx="3505200" cy="3728533"/>
          </a:xfrm>
          <a:custGeom>
            <a:avLst/>
            <a:gdLst>
              <a:gd name="connsiteX0" fmla="*/ 2951019 w 3505200"/>
              <a:gd name="connsiteY0" fmla="*/ 0 h 3728533"/>
              <a:gd name="connsiteX1" fmla="*/ 2964873 w 3505200"/>
              <a:gd name="connsiteY1" fmla="*/ 1122218 h 3728533"/>
              <a:gd name="connsiteX2" fmla="*/ 2909455 w 3505200"/>
              <a:gd name="connsiteY2" fmla="*/ 1136072 h 3728533"/>
              <a:gd name="connsiteX3" fmla="*/ 2812473 w 3505200"/>
              <a:gd name="connsiteY3" fmla="*/ 1163781 h 3728533"/>
              <a:gd name="connsiteX4" fmla="*/ 2743200 w 3505200"/>
              <a:gd name="connsiteY4" fmla="*/ 1149927 h 3728533"/>
              <a:gd name="connsiteX5" fmla="*/ 2701637 w 3505200"/>
              <a:gd name="connsiteY5" fmla="*/ 1136072 h 3728533"/>
              <a:gd name="connsiteX6" fmla="*/ 2576946 w 3505200"/>
              <a:gd name="connsiteY6" fmla="*/ 1122218 h 3728533"/>
              <a:gd name="connsiteX7" fmla="*/ 2563091 w 3505200"/>
              <a:gd name="connsiteY7" fmla="*/ 748145 h 3728533"/>
              <a:gd name="connsiteX8" fmla="*/ 2521528 w 3505200"/>
              <a:gd name="connsiteY8" fmla="*/ 706581 h 3728533"/>
              <a:gd name="connsiteX9" fmla="*/ 2479964 w 3505200"/>
              <a:gd name="connsiteY9" fmla="*/ 692727 h 3728533"/>
              <a:gd name="connsiteX10" fmla="*/ 2369128 w 3505200"/>
              <a:gd name="connsiteY10" fmla="*/ 637309 h 3728533"/>
              <a:gd name="connsiteX11" fmla="*/ 2286000 w 3505200"/>
              <a:gd name="connsiteY11" fmla="*/ 609600 h 3728533"/>
              <a:gd name="connsiteX12" fmla="*/ 2244437 w 3505200"/>
              <a:gd name="connsiteY12" fmla="*/ 595745 h 3728533"/>
              <a:gd name="connsiteX13" fmla="*/ 2202873 w 3505200"/>
              <a:gd name="connsiteY13" fmla="*/ 609600 h 3728533"/>
              <a:gd name="connsiteX14" fmla="*/ 2189019 w 3505200"/>
              <a:gd name="connsiteY14" fmla="*/ 692727 h 3728533"/>
              <a:gd name="connsiteX15" fmla="*/ 2175164 w 3505200"/>
              <a:gd name="connsiteY15" fmla="*/ 734290 h 3728533"/>
              <a:gd name="connsiteX16" fmla="*/ 2147455 w 3505200"/>
              <a:gd name="connsiteY16" fmla="*/ 845127 h 3728533"/>
              <a:gd name="connsiteX17" fmla="*/ 2133600 w 3505200"/>
              <a:gd name="connsiteY17" fmla="*/ 1233054 h 3728533"/>
              <a:gd name="connsiteX18" fmla="*/ 2105891 w 3505200"/>
              <a:gd name="connsiteY18" fmla="*/ 1399309 h 3728533"/>
              <a:gd name="connsiteX19" fmla="*/ 2092037 w 3505200"/>
              <a:gd name="connsiteY19" fmla="*/ 1482436 h 3728533"/>
              <a:gd name="connsiteX20" fmla="*/ 2452255 w 3505200"/>
              <a:gd name="connsiteY20" fmla="*/ 1524000 h 3728533"/>
              <a:gd name="connsiteX21" fmla="*/ 2576946 w 3505200"/>
              <a:gd name="connsiteY21" fmla="*/ 1537854 h 3728533"/>
              <a:gd name="connsiteX22" fmla="*/ 2701637 w 3505200"/>
              <a:gd name="connsiteY22" fmla="*/ 1565563 h 3728533"/>
              <a:gd name="connsiteX23" fmla="*/ 2757055 w 3505200"/>
              <a:gd name="connsiteY23" fmla="*/ 1579418 h 3728533"/>
              <a:gd name="connsiteX24" fmla="*/ 2798619 w 3505200"/>
              <a:gd name="connsiteY24" fmla="*/ 1593272 h 3728533"/>
              <a:gd name="connsiteX25" fmla="*/ 2895600 w 3505200"/>
              <a:gd name="connsiteY25" fmla="*/ 1607127 h 3728533"/>
              <a:gd name="connsiteX26" fmla="*/ 3158837 w 3505200"/>
              <a:gd name="connsiteY26" fmla="*/ 1662545 h 3728533"/>
              <a:gd name="connsiteX27" fmla="*/ 3505200 w 3505200"/>
              <a:gd name="connsiteY27" fmla="*/ 1690254 h 3728533"/>
              <a:gd name="connsiteX28" fmla="*/ 3491346 w 3505200"/>
              <a:gd name="connsiteY28" fmla="*/ 1801090 h 3728533"/>
              <a:gd name="connsiteX29" fmla="*/ 3463637 w 3505200"/>
              <a:gd name="connsiteY29" fmla="*/ 1884218 h 3728533"/>
              <a:gd name="connsiteX30" fmla="*/ 3449782 w 3505200"/>
              <a:gd name="connsiteY30" fmla="*/ 2022763 h 3728533"/>
              <a:gd name="connsiteX31" fmla="*/ 3422073 w 3505200"/>
              <a:gd name="connsiteY31" fmla="*/ 2105890 h 3728533"/>
              <a:gd name="connsiteX32" fmla="*/ 3408219 w 3505200"/>
              <a:gd name="connsiteY32" fmla="*/ 2189018 h 3728533"/>
              <a:gd name="connsiteX33" fmla="*/ 3380509 w 3505200"/>
              <a:gd name="connsiteY33" fmla="*/ 2396836 h 3728533"/>
              <a:gd name="connsiteX34" fmla="*/ 3131128 w 3505200"/>
              <a:gd name="connsiteY34" fmla="*/ 2369127 h 3728533"/>
              <a:gd name="connsiteX35" fmla="*/ 3089564 w 3505200"/>
              <a:gd name="connsiteY35" fmla="*/ 2355272 h 3728533"/>
              <a:gd name="connsiteX36" fmla="*/ 2992582 w 3505200"/>
              <a:gd name="connsiteY36" fmla="*/ 2327563 h 3728533"/>
              <a:gd name="connsiteX37" fmla="*/ 2923309 w 3505200"/>
              <a:gd name="connsiteY37" fmla="*/ 2341418 h 3728533"/>
              <a:gd name="connsiteX38" fmla="*/ 2909455 w 3505200"/>
              <a:gd name="connsiteY38" fmla="*/ 2382981 h 3728533"/>
              <a:gd name="connsiteX39" fmla="*/ 2937164 w 3505200"/>
              <a:gd name="connsiteY39" fmla="*/ 2535381 h 3728533"/>
              <a:gd name="connsiteX40" fmla="*/ 2964873 w 3505200"/>
              <a:gd name="connsiteY40" fmla="*/ 2618509 h 3728533"/>
              <a:gd name="connsiteX41" fmla="*/ 2978728 w 3505200"/>
              <a:gd name="connsiteY41" fmla="*/ 2770909 h 3728533"/>
              <a:gd name="connsiteX42" fmla="*/ 2923309 w 3505200"/>
              <a:gd name="connsiteY42" fmla="*/ 3241963 h 3728533"/>
              <a:gd name="connsiteX43" fmla="*/ 2729346 w 3505200"/>
              <a:gd name="connsiteY43" fmla="*/ 3228109 h 3728533"/>
              <a:gd name="connsiteX44" fmla="*/ 2604655 w 3505200"/>
              <a:gd name="connsiteY44" fmla="*/ 3228109 h 3728533"/>
              <a:gd name="connsiteX45" fmla="*/ 2576946 w 3505200"/>
              <a:gd name="connsiteY45" fmla="*/ 3034145 h 3728533"/>
              <a:gd name="connsiteX46" fmla="*/ 2563091 w 3505200"/>
              <a:gd name="connsiteY46" fmla="*/ 2992581 h 3728533"/>
              <a:gd name="connsiteX47" fmla="*/ 2521528 w 3505200"/>
              <a:gd name="connsiteY47" fmla="*/ 2978727 h 3728533"/>
              <a:gd name="connsiteX48" fmla="*/ 2507673 w 3505200"/>
              <a:gd name="connsiteY48" fmla="*/ 2937163 h 3728533"/>
              <a:gd name="connsiteX49" fmla="*/ 2396837 w 3505200"/>
              <a:gd name="connsiteY49" fmla="*/ 2840181 h 3728533"/>
              <a:gd name="connsiteX50" fmla="*/ 2355273 w 3505200"/>
              <a:gd name="connsiteY50" fmla="*/ 2812472 h 3728533"/>
              <a:gd name="connsiteX51" fmla="*/ 2313709 w 3505200"/>
              <a:gd name="connsiteY51" fmla="*/ 2784763 h 3728533"/>
              <a:gd name="connsiteX52" fmla="*/ 2272146 w 3505200"/>
              <a:gd name="connsiteY52" fmla="*/ 2770909 h 3728533"/>
              <a:gd name="connsiteX53" fmla="*/ 2202873 w 3505200"/>
              <a:gd name="connsiteY53" fmla="*/ 2784763 h 3728533"/>
              <a:gd name="connsiteX54" fmla="*/ 2161309 w 3505200"/>
              <a:gd name="connsiteY54" fmla="*/ 2881745 h 3728533"/>
              <a:gd name="connsiteX55" fmla="*/ 2147455 w 3505200"/>
              <a:gd name="connsiteY55" fmla="*/ 3158836 h 3728533"/>
              <a:gd name="connsiteX56" fmla="*/ 2133600 w 3505200"/>
              <a:gd name="connsiteY56" fmla="*/ 3255818 h 3728533"/>
              <a:gd name="connsiteX57" fmla="*/ 2119746 w 3505200"/>
              <a:gd name="connsiteY57" fmla="*/ 3297381 h 3728533"/>
              <a:gd name="connsiteX58" fmla="*/ 2105891 w 3505200"/>
              <a:gd name="connsiteY58" fmla="*/ 3352800 h 3728533"/>
              <a:gd name="connsiteX59" fmla="*/ 2078182 w 3505200"/>
              <a:gd name="connsiteY59" fmla="*/ 3491345 h 3728533"/>
              <a:gd name="connsiteX60" fmla="*/ 2064328 w 3505200"/>
              <a:gd name="connsiteY60" fmla="*/ 3546763 h 3728533"/>
              <a:gd name="connsiteX61" fmla="*/ 2050473 w 3505200"/>
              <a:gd name="connsiteY61" fmla="*/ 3616036 h 3728533"/>
              <a:gd name="connsiteX62" fmla="*/ 2036619 w 3505200"/>
              <a:gd name="connsiteY62" fmla="*/ 3657600 h 3728533"/>
              <a:gd name="connsiteX63" fmla="*/ 1925782 w 3505200"/>
              <a:gd name="connsiteY63" fmla="*/ 3713018 h 3728533"/>
              <a:gd name="connsiteX64" fmla="*/ 1884219 w 3505200"/>
              <a:gd name="connsiteY64" fmla="*/ 3726872 h 3728533"/>
              <a:gd name="connsiteX65" fmla="*/ 1828800 w 3505200"/>
              <a:gd name="connsiteY65" fmla="*/ 3713018 h 3728533"/>
              <a:gd name="connsiteX66" fmla="*/ 1745673 w 3505200"/>
              <a:gd name="connsiteY66" fmla="*/ 3685309 h 3728533"/>
              <a:gd name="connsiteX67" fmla="*/ 1731819 w 3505200"/>
              <a:gd name="connsiteY67" fmla="*/ 3643745 h 3728533"/>
              <a:gd name="connsiteX68" fmla="*/ 1704109 w 3505200"/>
              <a:gd name="connsiteY68" fmla="*/ 3602181 h 3728533"/>
              <a:gd name="connsiteX69" fmla="*/ 1676400 w 3505200"/>
              <a:gd name="connsiteY69" fmla="*/ 3519054 h 3728533"/>
              <a:gd name="connsiteX70" fmla="*/ 1662546 w 3505200"/>
              <a:gd name="connsiteY70" fmla="*/ 3422072 h 3728533"/>
              <a:gd name="connsiteX71" fmla="*/ 1648691 w 3505200"/>
              <a:gd name="connsiteY71" fmla="*/ 3380509 h 3728533"/>
              <a:gd name="connsiteX72" fmla="*/ 1634837 w 3505200"/>
              <a:gd name="connsiteY72" fmla="*/ 3311236 h 3728533"/>
              <a:gd name="connsiteX73" fmla="*/ 1593273 w 3505200"/>
              <a:gd name="connsiteY73" fmla="*/ 3228109 h 3728533"/>
              <a:gd name="connsiteX74" fmla="*/ 1551709 w 3505200"/>
              <a:gd name="connsiteY74" fmla="*/ 3200400 h 3728533"/>
              <a:gd name="connsiteX75" fmla="*/ 1468582 w 3505200"/>
              <a:gd name="connsiteY75" fmla="*/ 3172690 h 3728533"/>
              <a:gd name="connsiteX76" fmla="*/ 1371600 w 3505200"/>
              <a:gd name="connsiteY76" fmla="*/ 3186545 h 3728533"/>
              <a:gd name="connsiteX77" fmla="*/ 1316182 w 3505200"/>
              <a:gd name="connsiteY77" fmla="*/ 3269672 h 3728533"/>
              <a:gd name="connsiteX78" fmla="*/ 1288473 w 3505200"/>
              <a:gd name="connsiteY78" fmla="*/ 3311236 h 3728533"/>
              <a:gd name="connsiteX79" fmla="*/ 1219200 w 3505200"/>
              <a:gd name="connsiteY79" fmla="*/ 3422072 h 3728533"/>
              <a:gd name="connsiteX80" fmla="*/ 1191491 w 3505200"/>
              <a:gd name="connsiteY80" fmla="*/ 3463636 h 3728533"/>
              <a:gd name="connsiteX81" fmla="*/ 1149928 w 3505200"/>
              <a:gd name="connsiteY81" fmla="*/ 3477490 h 3728533"/>
              <a:gd name="connsiteX82" fmla="*/ 1108364 w 3505200"/>
              <a:gd name="connsiteY82" fmla="*/ 3505200 h 3728533"/>
              <a:gd name="connsiteX83" fmla="*/ 1094509 w 3505200"/>
              <a:gd name="connsiteY83" fmla="*/ 3560618 h 3728533"/>
              <a:gd name="connsiteX84" fmla="*/ 1039091 w 3505200"/>
              <a:gd name="connsiteY84" fmla="*/ 3643745 h 3728533"/>
              <a:gd name="connsiteX85" fmla="*/ 997528 w 3505200"/>
              <a:gd name="connsiteY85" fmla="*/ 3726872 h 3728533"/>
              <a:gd name="connsiteX86" fmla="*/ 914400 w 3505200"/>
              <a:gd name="connsiteY86" fmla="*/ 3713018 h 3728533"/>
              <a:gd name="connsiteX87" fmla="*/ 858982 w 3505200"/>
              <a:gd name="connsiteY87" fmla="*/ 3629890 h 3728533"/>
              <a:gd name="connsiteX88" fmla="*/ 817419 w 3505200"/>
              <a:gd name="connsiteY88" fmla="*/ 3588327 h 3728533"/>
              <a:gd name="connsiteX89" fmla="*/ 803564 w 3505200"/>
              <a:gd name="connsiteY89" fmla="*/ 3532909 h 3728533"/>
              <a:gd name="connsiteX90" fmla="*/ 789709 w 3505200"/>
              <a:gd name="connsiteY90" fmla="*/ 3491345 h 3728533"/>
              <a:gd name="connsiteX91" fmla="*/ 817419 w 3505200"/>
              <a:gd name="connsiteY91" fmla="*/ 3214254 h 3728533"/>
              <a:gd name="connsiteX92" fmla="*/ 817419 w 3505200"/>
              <a:gd name="connsiteY92" fmla="*/ 2881745 h 3728533"/>
              <a:gd name="connsiteX93" fmla="*/ 789709 w 3505200"/>
              <a:gd name="connsiteY93" fmla="*/ 2840181 h 3728533"/>
              <a:gd name="connsiteX94" fmla="*/ 706582 w 3505200"/>
              <a:gd name="connsiteY94" fmla="*/ 2798618 h 3728533"/>
              <a:gd name="connsiteX95" fmla="*/ 512619 w 3505200"/>
              <a:gd name="connsiteY95" fmla="*/ 2770909 h 3728533"/>
              <a:gd name="connsiteX96" fmla="*/ 443346 w 3505200"/>
              <a:gd name="connsiteY96" fmla="*/ 2784763 h 3728533"/>
              <a:gd name="connsiteX97" fmla="*/ 387928 w 3505200"/>
              <a:gd name="connsiteY97" fmla="*/ 2770909 h 3728533"/>
              <a:gd name="connsiteX98" fmla="*/ 221673 w 3505200"/>
              <a:gd name="connsiteY98" fmla="*/ 2757054 h 3728533"/>
              <a:gd name="connsiteX99" fmla="*/ 166255 w 3505200"/>
              <a:gd name="connsiteY99" fmla="*/ 2743200 h 3728533"/>
              <a:gd name="connsiteX100" fmla="*/ 0 w 3505200"/>
              <a:gd name="connsiteY100" fmla="*/ 2770909 h 3728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505200" h="3728533">
                <a:moveTo>
                  <a:pt x="2951019" y="0"/>
                </a:moveTo>
                <a:cubicBezTo>
                  <a:pt x="3036956" y="429685"/>
                  <a:pt x="3021747" y="303233"/>
                  <a:pt x="2964873" y="1122218"/>
                </a:cubicBezTo>
                <a:cubicBezTo>
                  <a:pt x="2963554" y="1141213"/>
                  <a:pt x="2927764" y="1130841"/>
                  <a:pt x="2909455" y="1136072"/>
                </a:cubicBezTo>
                <a:cubicBezTo>
                  <a:pt x="2770324" y="1175824"/>
                  <a:pt x="2985717" y="1120472"/>
                  <a:pt x="2812473" y="1163781"/>
                </a:cubicBezTo>
                <a:cubicBezTo>
                  <a:pt x="2789382" y="1159163"/>
                  <a:pt x="2766045" y="1155638"/>
                  <a:pt x="2743200" y="1149927"/>
                </a:cubicBezTo>
                <a:cubicBezTo>
                  <a:pt x="2729032" y="1146385"/>
                  <a:pt x="2716042" y="1138473"/>
                  <a:pt x="2701637" y="1136072"/>
                </a:cubicBezTo>
                <a:cubicBezTo>
                  <a:pt x="2660387" y="1129197"/>
                  <a:pt x="2618510" y="1126836"/>
                  <a:pt x="2576946" y="1122218"/>
                </a:cubicBezTo>
                <a:cubicBezTo>
                  <a:pt x="2572328" y="997527"/>
                  <a:pt x="2579582" y="871827"/>
                  <a:pt x="2563091" y="748145"/>
                </a:cubicBezTo>
                <a:cubicBezTo>
                  <a:pt x="2560501" y="728724"/>
                  <a:pt x="2537831" y="717449"/>
                  <a:pt x="2521528" y="706581"/>
                </a:cubicBezTo>
                <a:cubicBezTo>
                  <a:pt x="2509377" y="698480"/>
                  <a:pt x="2493259" y="698770"/>
                  <a:pt x="2479964" y="692727"/>
                </a:cubicBezTo>
                <a:cubicBezTo>
                  <a:pt x="2442360" y="675635"/>
                  <a:pt x="2408314" y="650371"/>
                  <a:pt x="2369128" y="637309"/>
                </a:cubicBezTo>
                <a:lnTo>
                  <a:pt x="2286000" y="609600"/>
                </a:lnTo>
                <a:lnTo>
                  <a:pt x="2244437" y="595745"/>
                </a:lnTo>
                <a:cubicBezTo>
                  <a:pt x="2230582" y="600363"/>
                  <a:pt x="2210119" y="596920"/>
                  <a:pt x="2202873" y="609600"/>
                </a:cubicBezTo>
                <a:cubicBezTo>
                  <a:pt x="2188936" y="633990"/>
                  <a:pt x="2195113" y="665305"/>
                  <a:pt x="2189019" y="692727"/>
                </a:cubicBezTo>
                <a:cubicBezTo>
                  <a:pt x="2185851" y="706983"/>
                  <a:pt x="2178706" y="720122"/>
                  <a:pt x="2175164" y="734290"/>
                </a:cubicBezTo>
                <a:lnTo>
                  <a:pt x="2147455" y="845127"/>
                </a:lnTo>
                <a:cubicBezTo>
                  <a:pt x="2142837" y="974436"/>
                  <a:pt x="2140777" y="1103862"/>
                  <a:pt x="2133600" y="1233054"/>
                </a:cubicBezTo>
                <a:cubicBezTo>
                  <a:pt x="2126415" y="1362384"/>
                  <a:pt x="2124158" y="1307974"/>
                  <a:pt x="2105891" y="1399309"/>
                </a:cubicBezTo>
                <a:cubicBezTo>
                  <a:pt x="2100382" y="1426855"/>
                  <a:pt x="2096655" y="1454727"/>
                  <a:pt x="2092037" y="1482436"/>
                </a:cubicBezTo>
                <a:cubicBezTo>
                  <a:pt x="2223715" y="1570223"/>
                  <a:pt x="2106410" y="1502385"/>
                  <a:pt x="2452255" y="1524000"/>
                </a:cubicBezTo>
                <a:cubicBezTo>
                  <a:pt x="2493993" y="1526609"/>
                  <a:pt x="2535382" y="1533236"/>
                  <a:pt x="2576946" y="1537854"/>
                </a:cubicBezTo>
                <a:cubicBezTo>
                  <a:pt x="2657836" y="1564819"/>
                  <a:pt x="2579719" y="1541180"/>
                  <a:pt x="2701637" y="1565563"/>
                </a:cubicBezTo>
                <a:cubicBezTo>
                  <a:pt x="2720308" y="1569297"/>
                  <a:pt x="2738746" y="1574187"/>
                  <a:pt x="2757055" y="1579418"/>
                </a:cubicBezTo>
                <a:cubicBezTo>
                  <a:pt x="2771097" y="1583430"/>
                  <a:pt x="2784299" y="1590408"/>
                  <a:pt x="2798619" y="1593272"/>
                </a:cubicBezTo>
                <a:cubicBezTo>
                  <a:pt x="2830640" y="1599676"/>
                  <a:pt x="2863273" y="1602509"/>
                  <a:pt x="2895600" y="1607127"/>
                </a:cubicBezTo>
                <a:cubicBezTo>
                  <a:pt x="3021678" y="1657558"/>
                  <a:pt x="2950325" y="1635348"/>
                  <a:pt x="3158837" y="1662545"/>
                </a:cubicBezTo>
                <a:cubicBezTo>
                  <a:pt x="3300723" y="1681052"/>
                  <a:pt x="3341615" y="1680030"/>
                  <a:pt x="3505200" y="1690254"/>
                </a:cubicBezTo>
                <a:cubicBezTo>
                  <a:pt x="3500582" y="1727199"/>
                  <a:pt x="3499147" y="1764684"/>
                  <a:pt x="3491346" y="1801090"/>
                </a:cubicBezTo>
                <a:cubicBezTo>
                  <a:pt x="3485226" y="1829650"/>
                  <a:pt x="3463637" y="1884218"/>
                  <a:pt x="3463637" y="1884218"/>
                </a:cubicBezTo>
                <a:cubicBezTo>
                  <a:pt x="3459019" y="1930400"/>
                  <a:pt x="3458335" y="1977146"/>
                  <a:pt x="3449782" y="2022763"/>
                </a:cubicBezTo>
                <a:cubicBezTo>
                  <a:pt x="3444399" y="2051471"/>
                  <a:pt x="3422073" y="2105890"/>
                  <a:pt x="3422073" y="2105890"/>
                </a:cubicBezTo>
                <a:cubicBezTo>
                  <a:pt x="3417455" y="2133599"/>
                  <a:pt x="3411501" y="2161119"/>
                  <a:pt x="3408219" y="2189018"/>
                </a:cubicBezTo>
                <a:cubicBezTo>
                  <a:pt x="3383987" y="2394992"/>
                  <a:pt x="3409966" y="2279012"/>
                  <a:pt x="3380509" y="2396836"/>
                </a:cubicBezTo>
                <a:cubicBezTo>
                  <a:pt x="3297382" y="2387600"/>
                  <a:pt x="3213926" y="2380955"/>
                  <a:pt x="3131128" y="2369127"/>
                </a:cubicBezTo>
                <a:cubicBezTo>
                  <a:pt x="3116671" y="2367062"/>
                  <a:pt x="3103606" y="2359284"/>
                  <a:pt x="3089564" y="2355272"/>
                </a:cubicBezTo>
                <a:cubicBezTo>
                  <a:pt x="2967788" y="2320479"/>
                  <a:pt x="3092239" y="2360783"/>
                  <a:pt x="2992582" y="2327563"/>
                </a:cubicBezTo>
                <a:cubicBezTo>
                  <a:pt x="2969491" y="2332181"/>
                  <a:pt x="2942902" y="2328356"/>
                  <a:pt x="2923309" y="2341418"/>
                </a:cubicBezTo>
                <a:cubicBezTo>
                  <a:pt x="2911158" y="2349519"/>
                  <a:pt x="2909455" y="2368377"/>
                  <a:pt x="2909455" y="2382981"/>
                </a:cubicBezTo>
                <a:cubicBezTo>
                  <a:pt x="2909455" y="2393548"/>
                  <a:pt x="2932658" y="2518858"/>
                  <a:pt x="2937164" y="2535381"/>
                </a:cubicBezTo>
                <a:cubicBezTo>
                  <a:pt x="2944849" y="2563560"/>
                  <a:pt x="2964873" y="2618509"/>
                  <a:pt x="2964873" y="2618509"/>
                </a:cubicBezTo>
                <a:cubicBezTo>
                  <a:pt x="2969491" y="2669309"/>
                  <a:pt x="2978728" y="2719900"/>
                  <a:pt x="2978728" y="2770909"/>
                </a:cubicBezTo>
                <a:cubicBezTo>
                  <a:pt x="2978728" y="3221314"/>
                  <a:pt x="3086276" y="3133319"/>
                  <a:pt x="2923309" y="3241963"/>
                </a:cubicBezTo>
                <a:cubicBezTo>
                  <a:pt x="2858655" y="3237345"/>
                  <a:pt x="2794165" y="3228109"/>
                  <a:pt x="2729346" y="3228109"/>
                </a:cubicBezTo>
                <a:cubicBezTo>
                  <a:pt x="2583047" y="3228109"/>
                  <a:pt x="2698222" y="3259296"/>
                  <a:pt x="2604655" y="3228109"/>
                </a:cubicBezTo>
                <a:cubicBezTo>
                  <a:pt x="2593615" y="3117710"/>
                  <a:pt x="2600124" y="3115269"/>
                  <a:pt x="2576946" y="3034145"/>
                </a:cubicBezTo>
                <a:cubicBezTo>
                  <a:pt x="2572934" y="3020103"/>
                  <a:pt x="2573418" y="3002908"/>
                  <a:pt x="2563091" y="2992581"/>
                </a:cubicBezTo>
                <a:cubicBezTo>
                  <a:pt x="2552765" y="2982255"/>
                  <a:pt x="2535382" y="2983345"/>
                  <a:pt x="2521528" y="2978727"/>
                </a:cubicBezTo>
                <a:cubicBezTo>
                  <a:pt x="2516910" y="2964872"/>
                  <a:pt x="2514204" y="2950225"/>
                  <a:pt x="2507673" y="2937163"/>
                </a:cubicBezTo>
                <a:cubicBezTo>
                  <a:pt x="2478810" y="2879437"/>
                  <a:pt x="2459181" y="2881744"/>
                  <a:pt x="2396837" y="2840181"/>
                </a:cubicBezTo>
                <a:lnTo>
                  <a:pt x="2355273" y="2812472"/>
                </a:lnTo>
                <a:cubicBezTo>
                  <a:pt x="2341418" y="2803236"/>
                  <a:pt x="2329506" y="2790028"/>
                  <a:pt x="2313709" y="2784763"/>
                </a:cubicBezTo>
                <a:lnTo>
                  <a:pt x="2272146" y="2770909"/>
                </a:lnTo>
                <a:cubicBezTo>
                  <a:pt x="2249055" y="2775527"/>
                  <a:pt x="2223319" y="2773080"/>
                  <a:pt x="2202873" y="2784763"/>
                </a:cubicBezTo>
                <a:cubicBezTo>
                  <a:pt x="2174968" y="2800709"/>
                  <a:pt x="2167349" y="2857586"/>
                  <a:pt x="2161309" y="2881745"/>
                </a:cubicBezTo>
                <a:cubicBezTo>
                  <a:pt x="2156691" y="2974109"/>
                  <a:pt x="2154287" y="3066610"/>
                  <a:pt x="2147455" y="3158836"/>
                </a:cubicBezTo>
                <a:cubicBezTo>
                  <a:pt x="2145043" y="3191402"/>
                  <a:pt x="2140004" y="3223797"/>
                  <a:pt x="2133600" y="3255818"/>
                </a:cubicBezTo>
                <a:cubicBezTo>
                  <a:pt x="2130736" y="3270138"/>
                  <a:pt x="2123758" y="3283339"/>
                  <a:pt x="2119746" y="3297381"/>
                </a:cubicBezTo>
                <a:cubicBezTo>
                  <a:pt x="2114515" y="3315690"/>
                  <a:pt x="2109881" y="3334181"/>
                  <a:pt x="2105891" y="3352800"/>
                </a:cubicBezTo>
                <a:cubicBezTo>
                  <a:pt x="2096023" y="3398851"/>
                  <a:pt x="2089604" y="3445655"/>
                  <a:pt x="2078182" y="3491345"/>
                </a:cubicBezTo>
                <a:cubicBezTo>
                  <a:pt x="2073564" y="3509818"/>
                  <a:pt x="2068459" y="3528175"/>
                  <a:pt x="2064328" y="3546763"/>
                </a:cubicBezTo>
                <a:cubicBezTo>
                  <a:pt x="2059220" y="3569751"/>
                  <a:pt x="2056184" y="3593191"/>
                  <a:pt x="2050473" y="3616036"/>
                </a:cubicBezTo>
                <a:cubicBezTo>
                  <a:pt x="2046931" y="3630204"/>
                  <a:pt x="2044133" y="3645077"/>
                  <a:pt x="2036619" y="3657600"/>
                </a:cubicBezTo>
                <a:cubicBezTo>
                  <a:pt x="2012438" y="3697901"/>
                  <a:pt x="1967227" y="3699203"/>
                  <a:pt x="1925782" y="3713018"/>
                </a:cubicBezTo>
                <a:lnTo>
                  <a:pt x="1884219" y="3726872"/>
                </a:lnTo>
                <a:cubicBezTo>
                  <a:pt x="1865746" y="3722254"/>
                  <a:pt x="1847038" y="3718489"/>
                  <a:pt x="1828800" y="3713018"/>
                </a:cubicBezTo>
                <a:cubicBezTo>
                  <a:pt x="1800824" y="3704625"/>
                  <a:pt x="1745673" y="3685309"/>
                  <a:pt x="1745673" y="3685309"/>
                </a:cubicBezTo>
                <a:cubicBezTo>
                  <a:pt x="1741055" y="3671454"/>
                  <a:pt x="1738350" y="3656807"/>
                  <a:pt x="1731819" y="3643745"/>
                </a:cubicBezTo>
                <a:cubicBezTo>
                  <a:pt x="1724372" y="3628852"/>
                  <a:pt x="1710872" y="3617397"/>
                  <a:pt x="1704109" y="3602181"/>
                </a:cubicBezTo>
                <a:cubicBezTo>
                  <a:pt x="1692246" y="3575491"/>
                  <a:pt x="1676400" y="3519054"/>
                  <a:pt x="1676400" y="3519054"/>
                </a:cubicBezTo>
                <a:cubicBezTo>
                  <a:pt x="1671782" y="3486727"/>
                  <a:pt x="1668950" y="3454093"/>
                  <a:pt x="1662546" y="3422072"/>
                </a:cubicBezTo>
                <a:cubicBezTo>
                  <a:pt x="1659682" y="3407752"/>
                  <a:pt x="1652233" y="3394677"/>
                  <a:pt x="1648691" y="3380509"/>
                </a:cubicBezTo>
                <a:cubicBezTo>
                  <a:pt x="1642980" y="3357664"/>
                  <a:pt x="1640548" y="3334081"/>
                  <a:pt x="1634837" y="3311236"/>
                </a:cubicBezTo>
                <a:cubicBezTo>
                  <a:pt x="1627325" y="3281188"/>
                  <a:pt x="1615847" y="3250683"/>
                  <a:pt x="1593273" y="3228109"/>
                </a:cubicBezTo>
                <a:cubicBezTo>
                  <a:pt x="1581499" y="3216335"/>
                  <a:pt x="1566925" y="3207163"/>
                  <a:pt x="1551709" y="3200400"/>
                </a:cubicBezTo>
                <a:cubicBezTo>
                  <a:pt x="1525018" y="3188537"/>
                  <a:pt x="1468582" y="3172690"/>
                  <a:pt x="1468582" y="3172690"/>
                </a:cubicBezTo>
                <a:cubicBezTo>
                  <a:pt x="1436255" y="3177308"/>
                  <a:pt x="1401920" y="3174417"/>
                  <a:pt x="1371600" y="3186545"/>
                </a:cubicBezTo>
                <a:cubicBezTo>
                  <a:pt x="1322358" y="3206242"/>
                  <a:pt x="1334260" y="3233517"/>
                  <a:pt x="1316182" y="3269672"/>
                </a:cubicBezTo>
                <a:cubicBezTo>
                  <a:pt x="1308735" y="3284565"/>
                  <a:pt x="1297709" y="3297381"/>
                  <a:pt x="1288473" y="3311236"/>
                </a:cubicBezTo>
                <a:cubicBezTo>
                  <a:pt x="1255498" y="3410160"/>
                  <a:pt x="1285066" y="3378162"/>
                  <a:pt x="1219200" y="3422072"/>
                </a:cubicBezTo>
                <a:cubicBezTo>
                  <a:pt x="1209964" y="3435927"/>
                  <a:pt x="1204493" y="3453234"/>
                  <a:pt x="1191491" y="3463636"/>
                </a:cubicBezTo>
                <a:cubicBezTo>
                  <a:pt x="1180087" y="3472759"/>
                  <a:pt x="1162990" y="3470959"/>
                  <a:pt x="1149928" y="3477490"/>
                </a:cubicBezTo>
                <a:cubicBezTo>
                  <a:pt x="1135035" y="3484937"/>
                  <a:pt x="1122219" y="3495963"/>
                  <a:pt x="1108364" y="3505200"/>
                </a:cubicBezTo>
                <a:cubicBezTo>
                  <a:pt x="1103746" y="3523673"/>
                  <a:pt x="1103025" y="3543587"/>
                  <a:pt x="1094509" y="3560618"/>
                </a:cubicBezTo>
                <a:cubicBezTo>
                  <a:pt x="1079616" y="3590404"/>
                  <a:pt x="1039091" y="3643745"/>
                  <a:pt x="1039091" y="3643745"/>
                </a:cubicBezTo>
                <a:cubicBezTo>
                  <a:pt x="1034247" y="3658277"/>
                  <a:pt x="1017062" y="3721989"/>
                  <a:pt x="997528" y="3726872"/>
                </a:cubicBezTo>
                <a:cubicBezTo>
                  <a:pt x="970275" y="3733685"/>
                  <a:pt x="942109" y="3717636"/>
                  <a:pt x="914400" y="3713018"/>
                </a:cubicBezTo>
                <a:cubicBezTo>
                  <a:pt x="781808" y="3580422"/>
                  <a:pt x="939186" y="3750196"/>
                  <a:pt x="858982" y="3629890"/>
                </a:cubicBezTo>
                <a:cubicBezTo>
                  <a:pt x="848114" y="3613588"/>
                  <a:pt x="831273" y="3602181"/>
                  <a:pt x="817419" y="3588327"/>
                </a:cubicBezTo>
                <a:cubicBezTo>
                  <a:pt x="812801" y="3569854"/>
                  <a:pt x="808795" y="3551218"/>
                  <a:pt x="803564" y="3532909"/>
                </a:cubicBezTo>
                <a:cubicBezTo>
                  <a:pt x="799552" y="3518867"/>
                  <a:pt x="789709" y="3505949"/>
                  <a:pt x="789709" y="3491345"/>
                </a:cubicBezTo>
                <a:cubicBezTo>
                  <a:pt x="789709" y="3285376"/>
                  <a:pt x="781426" y="3322231"/>
                  <a:pt x="817419" y="3214254"/>
                </a:cubicBezTo>
                <a:cubicBezTo>
                  <a:pt x="837443" y="3074082"/>
                  <a:pt x="845116" y="3066390"/>
                  <a:pt x="817419" y="2881745"/>
                </a:cubicBezTo>
                <a:cubicBezTo>
                  <a:pt x="814949" y="2865278"/>
                  <a:pt x="801483" y="2851955"/>
                  <a:pt x="789709" y="2840181"/>
                </a:cubicBezTo>
                <a:cubicBezTo>
                  <a:pt x="770192" y="2820664"/>
                  <a:pt x="733949" y="2803447"/>
                  <a:pt x="706582" y="2798618"/>
                </a:cubicBezTo>
                <a:cubicBezTo>
                  <a:pt x="642265" y="2787268"/>
                  <a:pt x="512619" y="2770909"/>
                  <a:pt x="512619" y="2770909"/>
                </a:cubicBezTo>
                <a:cubicBezTo>
                  <a:pt x="489528" y="2775527"/>
                  <a:pt x="466894" y="2784763"/>
                  <a:pt x="443346" y="2784763"/>
                </a:cubicBezTo>
                <a:cubicBezTo>
                  <a:pt x="424305" y="2784763"/>
                  <a:pt x="406822" y="2773271"/>
                  <a:pt x="387928" y="2770909"/>
                </a:cubicBezTo>
                <a:cubicBezTo>
                  <a:pt x="332747" y="2764011"/>
                  <a:pt x="277091" y="2761672"/>
                  <a:pt x="221673" y="2757054"/>
                </a:cubicBezTo>
                <a:cubicBezTo>
                  <a:pt x="203200" y="2752436"/>
                  <a:pt x="185296" y="2743200"/>
                  <a:pt x="166255" y="2743200"/>
                </a:cubicBezTo>
                <a:cubicBezTo>
                  <a:pt x="47196" y="2743200"/>
                  <a:pt x="62599" y="2739608"/>
                  <a:pt x="0" y="2770909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правка 19">
            <a:hlinkClick r:id="" action="ppaction://noaction" highlightClick="1"/>
          </p:cNvPr>
          <p:cNvSpPr/>
          <p:nvPr/>
        </p:nvSpPr>
        <p:spPr>
          <a:xfrm>
            <a:off x="1475656" y="1331156"/>
            <a:ext cx="576064" cy="475121"/>
          </a:xfrm>
          <a:prstGeom prst="actionButtonHelp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справка 21">
            <a:hlinkClick r:id="" action="ppaction://noaction" highlightClick="1"/>
          </p:cNvPr>
          <p:cNvSpPr/>
          <p:nvPr/>
        </p:nvSpPr>
        <p:spPr>
          <a:xfrm>
            <a:off x="4499992" y="1297139"/>
            <a:ext cx="504056" cy="509139"/>
          </a:xfrm>
          <a:prstGeom prst="actionButtonHelp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справка 22">
            <a:hlinkClick r:id="" action="ppaction://noaction" highlightClick="1"/>
          </p:cNvPr>
          <p:cNvSpPr/>
          <p:nvPr/>
        </p:nvSpPr>
        <p:spPr>
          <a:xfrm>
            <a:off x="7452320" y="1331157"/>
            <a:ext cx="504056" cy="475121"/>
          </a:xfrm>
          <a:prstGeom prst="actionButtonHelp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61" y="63704"/>
            <a:ext cx="1171575" cy="130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961" y="5930566"/>
            <a:ext cx="1044116" cy="927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590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Помоги машинке добраться до заправки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6473043" cy="4478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8206"/>
            <a:ext cx="1041400" cy="862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2341418" y="2064325"/>
            <a:ext cx="2216727" cy="1579420"/>
          </a:xfrm>
          <a:custGeom>
            <a:avLst/>
            <a:gdLst>
              <a:gd name="connsiteX0" fmla="*/ 0 w 2216727"/>
              <a:gd name="connsiteY0" fmla="*/ 401784 h 1579420"/>
              <a:gd name="connsiteX1" fmla="*/ 180109 w 2216727"/>
              <a:gd name="connsiteY1" fmla="*/ 429493 h 1579420"/>
              <a:gd name="connsiteX2" fmla="*/ 374073 w 2216727"/>
              <a:gd name="connsiteY2" fmla="*/ 415639 h 1579420"/>
              <a:gd name="connsiteX3" fmla="*/ 595746 w 2216727"/>
              <a:gd name="connsiteY3" fmla="*/ 374075 h 1579420"/>
              <a:gd name="connsiteX4" fmla="*/ 651164 w 2216727"/>
              <a:gd name="connsiteY4" fmla="*/ 360220 h 1579420"/>
              <a:gd name="connsiteX5" fmla="*/ 665018 w 2216727"/>
              <a:gd name="connsiteY5" fmla="*/ 318657 h 1579420"/>
              <a:gd name="connsiteX6" fmla="*/ 637309 w 2216727"/>
              <a:gd name="connsiteY6" fmla="*/ 110839 h 1579420"/>
              <a:gd name="connsiteX7" fmla="*/ 651164 w 2216727"/>
              <a:gd name="connsiteY7" fmla="*/ 69275 h 1579420"/>
              <a:gd name="connsiteX8" fmla="*/ 706582 w 2216727"/>
              <a:gd name="connsiteY8" fmla="*/ 55420 h 1579420"/>
              <a:gd name="connsiteX9" fmla="*/ 997527 w 2216727"/>
              <a:gd name="connsiteY9" fmla="*/ 27711 h 1579420"/>
              <a:gd name="connsiteX10" fmla="*/ 1025237 w 2216727"/>
              <a:gd name="connsiteY10" fmla="*/ 69275 h 1579420"/>
              <a:gd name="connsiteX11" fmla="*/ 1052946 w 2216727"/>
              <a:gd name="connsiteY11" fmla="*/ 429493 h 1579420"/>
              <a:gd name="connsiteX12" fmla="*/ 1066800 w 2216727"/>
              <a:gd name="connsiteY12" fmla="*/ 609602 h 1579420"/>
              <a:gd name="connsiteX13" fmla="*/ 1080655 w 2216727"/>
              <a:gd name="connsiteY13" fmla="*/ 665020 h 1579420"/>
              <a:gd name="connsiteX14" fmla="*/ 1094509 w 2216727"/>
              <a:gd name="connsiteY14" fmla="*/ 748148 h 1579420"/>
              <a:gd name="connsiteX15" fmla="*/ 1149927 w 2216727"/>
              <a:gd name="connsiteY15" fmla="*/ 817420 h 1579420"/>
              <a:gd name="connsiteX16" fmla="*/ 1371600 w 2216727"/>
              <a:gd name="connsiteY16" fmla="*/ 831275 h 1579420"/>
              <a:gd name="connsiteX17" fmla="*/ 1427018 w 2216727"/>
              <a:gd name="connsiteY17" fmla="*/ 845130 h 1579420"/>
              <a:gd name="connsiteX18" fmla="*/ 1454727 w 2216727"/>
              <a:gd name="connsiteY18" fmla="*/ 886693 h 1579420"/>
              <a:gd name="connsiteX19" fmla="*/ 1482437 w 2216727"/>
              <a:gd name="connsiteY19" fmla="*/ 1052948 h 1579420"/>
              <a:gd name="connsiteX20" fmla="*/ 1496291 w 2216727"/>
              <a:gd name="connsiteY20" fmla="*/ 1108366 h 1579420"/>
              <a:gd name="connsiteX21" fmla="*/ 1537855 w 2216727"/>
              <a:gd name="connsiteY21" fmla="*/ 1136075 h 1579420"/>
              <a:gd name="connsiteX22" fmla="*/ 1620982 w 2216727"/>
              <a:gd name="connsiteY22" fmla="*/ 1163784 h 1579420"/>
              <a:gd name="connsiteX23" fmla="*/ 1731818 w 2216727"/>
              <a:gd name="connsiteY23" fmla="*/ 1191493 h 1579420"/>
              <a:gd name="connsiteX24" fmla="*/ 1773382 w 2216727"/>
              <a:gd name="connsiteY24" fmla="*/ 1399311 h 1579420"/>
              <a:gd name="connsiteX25" fmla="*/ 1801091 w 2216727"/>
              <a:gd name="connsiteY25" fmla="*/ 1440875 h 1579420"/>
              <a:gd name="connsiteX26" fmla="*/ 1870364 w 2216727"/>
              <a:gd name="connsiteY26" fmla="*/ 1565566 h 1579420"/>
              <a:gd name="connsiteX27" fmla="*/ 1911927 w 2216727"/>
              <a:gd name="connsiteY27" fmla="*/ 1579420 h 1579420"/>
              <a:gd name="connsiteX28" fmla="*/ 2050473 w 2216727"/>
              <a:gd name="connsiteY28" fmla="*/ 1565566 h 1579420"/>
              <a:gd name="connsiteX29" fmla="*/ 2133600 w 2216727"/>
              <a:gd name="connsiteY29" fmla="*/ 1537857 h 1579420"/>
              <a:gd name="connsiteX30" fmla="*/ 2161309 w 2216727"/>
              <a:gd name="connsiteY30" fmla="*/ 1496293 h 1579420"/>
              <a:gd name="connsiteX31" fmla="*/ 2189018 w 2216727"/>
              <a:gd name="connsiteY31" fmla="*/ 1399311 h 1579420"/>
              <a:gd name="connsiteX32" fmla="*/ 2202873 w 2216727"/>
              <a:gd name="connsiteY32" fmla="*/ 762002 h 1579420"/>
              <a:gd name="connsiteX33" fmla="*/ 2216727 w 2216727"/>
              <a:gd name="connsiteY33" fmla="*/ 720439 h 1579420"/>
              <a:gd name="connsiteX34" fmla="*/ 2202873 w 2216727"/>
              <a:gd name="connsiteY34" fmla="*/ 512620 h 1579420"/>
              <a:gd name="connsiteX35" fmla="*/ 2189018 w 2216727"/>
              <a:gd name="connsiteY35" fmla="*/ 471057 h 1579420"/>
              <a:gd name="connsiteX36" fmla="*/ 2105891 w 2216727"/>
              <a:gd name="connsiteY36" fmla="*/ 401784 h 1579420"/>
              <a:gd name="connsiteX37" fmla="*/ 2064327 w 2216727"/>
              <a:gd name="connsiteY37" fmla="*/ 387930 h 1579420"/>
              <a:gd name="connsiteX38" fmla="*/ 1953491 w 2216727"/>
              <a:gd name="connsiteY38" fmla="*/ 401784 h 1579420"/>
              <a:gd name="connsiteX39" fmla="*/ 1870364 w 2216727"/>
              <a:gd name="connsiteY39" fmla="*/ 429493 h 1579420"/>
              <a:gd name="connsiteX40" fmla="*/ 1828800 w 2216727"/>
              <a:gd name="connsiteY40" fmla="*/ 457202 h 1579420"/>
              <a:gd name="connsiteX41" fmla="*/ 1787237 w 2216727"/>
              <a:gd name="connsiteY41" fmla="*/ 318657 h 1579420"/>
              <a:gd name="connsiteX42" fmla="*/ 1773382 w 2216727"/>
              <a:gd name="connsiteY42" fmla="*/ 13857 h 1579420"/>
              <a:gd name="connsiteX43" fmla="*/ 1731818 w 2216727"/>
              <a:gd name="connsiteY43" fmla="*/ 2 h 1579420"/>
              <a:gd name="connsiteX44" fmla="*/ 1316182 w 2216727"/>
              <a:gd name="connsiteY44" fmla="*/ 13857 h 1579420"/>
              <a:gd name="connsiteX45" fmla="*/ 1288473 w 2216727"/>
              <a:gd name="connsiteY45" fmla="*/ 27711 h 1579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216727" h="1579420">
                <a:moveTo>
                  <a:pt x="0" y="401784"/>
                </a:moveTo>
                <a:cubicBezTo>
                  <a:pt x="23332" y="405673"/>
                  <a:pt x="162273" y="429493"/>
                  <a:pt x="180109" y="429493"/>
                </a:cubicBezTo>
                <a:cubicBezTo>
                  <a:pt x="244928" y="429493"/>
                  <a:pt x="309418" y="420257"/>
                  <a:pt x="374073" y="415639"/>
                </a:cubicBezTo>
                <a:cubicBezTo>
                  <a:pt x="521031" y="378900"/>
                  <a:pt x="447121" y="392654"/>
                  <a:pt x="595746" y="374075"/>
                </a:cubicBezTo>
                <a:cubicBezTo>
                  <a:pt x="614219" y="369457"/>
                  <a:pt x="636295" y="372115"/>
                  <a:pt x="651164" y="360220"/>
                </a:cubicBezTo>
                <a:cubicBezTo>
                  <a:pt x="662568" y="351097"/>
                  <a:pt x="665018" y="333261"/>
                  <a:pt x="665018" y="318657"/>
                </a:cubicBezTo>
                <a:cubicBezTo>
                  <a:pt x="665018" y="237661"/>
                  <a:pt x="652049" y="184535"/>
                  <a:pt x="637309" y="110839"/>
                </a:cubicBezTo>
                <a:cubicBezTo>
                  <a:pt x="641927" y="96984"/>
                  <a:pt x="639760" y="78398"/>
                  <a:pt x="651164" y="69275"/>
                </a:cubicBezTo>
                <a:cubicBezTo>
                  <a:pt x="666033" y="57380"/>
                  <a:pt x="688273" y="60651"/>
                  <a:pt x="706582" y="55420"/>
                </a:cubicBezTo>
                <a:cubicBezTo>
                  <a:pt x="852063" y="13854"/>
                  <a:pt x="591422" y="50273"/>
                  <a:pt x="997527" y="27711"/>
                </a:cubicBezTo>
                <a:cubicBezTo>
                  <a:pt x="1006764" y="41566"/>
                  <a:pt x="1023328" y="52733"/>
                  <a:pt x="1025237" y="69275"/>
                </a:cubicBezTo>
                <a:cubicBezTo>
                  <a:pt x="1076374" y="512461"/>
                  <a:pt x="1000435" y="271966"/>
                  <a:pt x="1052946" y="429493"/>
                </a:cubicBezTo>
                <a:cubicBezTo>
                  <a:pt x="1057564" y="489529"/>
                  <a:pt x="1059765" y="549801"/>
                  <a:pt x="1066800" y="609602"/>
                </a:cubicBezTo>
                <a:cubicBezTo>
                  <a:pt x="1069025" y="628513"/>
                  <a:pt x="1076921" y="646349"/>
                  <a:pt x="1080655" y="665020"/>
                </a:cubicBezTo>
                <a:cubicBezTo>
                  <a:pt x="1086164" y="692566"/>
                  <a:pt x="1088415" y="720725"/>
                  <a:pt x="1094509" y="748148"/>
                </a:cubicBezTo>
                <a:cubicBezTo>
                  <a:pt x="1101504" y="779624"/>
                  <a:pt x="1110039" y="811122"/>
                  <a:pt x="1149927" y="817420"/>
                </a:cubicBezTo>
                <a:cubicBezTo>
                  <a:pt x="1223056" y="828967"/>
                  <a:pt x="1297709" y="826657"/>
                  <a:pt x="1371600" y="831275"/>
                </a:cubicBezTo>
                <a:cubicBezTo>
                  <a:pt x="1390073" y="835893"/>
                  <a:pt x="1411175" y="834568"/>
                  <a:pt x="1427018" y="845130"/>
                </a:cubicBezTo>
                <a:cubicBezTo>
                  <a:pt x="1440872" y="854366"/>
                  <a:pt x="1448880" y="871102"/>
                  <a:pt x="1454727" y="886693"/>
                </a:cubicBezTo>
                <a:cubicBezTo>
                  <a:pt x="1464863" y="913722"/>
                  <a:pt x="1479290" y="1035642"/>
                  <a:pt x="1482437" y="1052948"/>
                </a:cubicBezTo>
                <a:cubicBezTo>
                  <a:pt x="1485843" y="1071682"/>
                  <a:pt x="1485729" y="1092523"/>
                  <a:pt x="1496291" y="1108366"/>
                </a:cubicBezTo>
                <a:cubicBezTo>
                  <a:pt x="1505527" y="1122221"/>
                  <a:pt x="1522639" y="1129312"/>
                  <a:pt x="1537855" y="1136075"/>
                </a:cubicBezTo>
                <a:cubicBezTo>
                  <a:pt x="1564545" y="1147937"/>
                  <a:pt x="1593273" y="1154548"/>
                  <a:pt x="1620982" y="1163784"/>
                </a:cubicBezTo>
                <a:cubicBezTo>
                  <a:pt x="1684888" y="1185086"/>
                  <a:pt x="1648221" y="1174774"/>
                  <a:pt x="1731818" y="1191493"/>
                </a:cubicBezTo>
                <a:cubicBezTo>
                  <a:pt x="1799499" y="1293015"/>
                  <a:pt x="1727670" y="1170751"/>
                  <a:pt x="1773382" y="1399311"/>
                </a:cubicBezTo>
                <a:cubicBezTo>
                  <a:pt x="1776648" y="1415639"/>
                  <a:pt x="1794328" y="1425659"/>
                  <a:pt x="1801091" y="1440875"/>
                </a:cubicBezTo>
                <a:cubicBezTo>
                  <a:pt x="1831530" y="1509364"/>
                  <a:pt x="1810472" y="1525638"/>
                  <a:pt x="1870364" y="1565566"/>
                </a:cubicBezTo>
                <a:cubicBezTo>
                  <a:pt x="1882515" y="1573667"/>
                  <a:pt x="1898073" y="1574802"/>
                  <a:pt x="1911927" y="1579420"/>
                </a:cubicBezTo>
                <a:cubicBezTo>
                  <a:pt x="1958109" y="1574802"/>
                  <a:pt x="2004856" y="1574119"/>
                  <a:pt x="2050473" y="1565566"/>
                </a:cubicBezTo>
                <a:cubicBezTo>
                  <a:pt x="2079181" y="1560183"/>
                  <a:pt x="2133600" y="1537857"/>
                  <a:pt x="2133600" y="1537857"/>
                </a:cubicBezTo>
                <a:cubicBezTo>
                  <a:pt x="2142836" y="1524002"/>
                  <a:pt x="2153862" y="1511186"/>
                  <a:pt x="2161309" y="1496293"/>
                </a:cubicBezTo>
                <a:cubicBezTo>
                  <a:pt x="2171250" y="1476412"/>
                  <a:pt x="2184577" y="1417074"/>
                  <a:pt x="2189018" y="1399311"/>
                </a:cubicBezTo>
                <a:cubicBezTo>
                  <a:pt x="2193636" y="1186875"/>
                  <a:pt x="2194207" y="974312"/>
                  <a:pt x="2202873" y="762002"/>
                </a:cubicBezTo>
                <a:cubicBezTo>
                  <a:pt x="2203469" y="747410"/>
                  <a:pt x="2216727" y="735043"/>
                  <a:pt x="2216727" y="720439"/>
                </a:cubicBezTo>
                <a:cubicBezTo>
                  <a:pt x="2216727" y="651012"/>
                  <a:pt x="2210540" y="581622"/>
                  <a:pt x="2202873" y="512620"/>
                </a:cubicBezTo>
                <a:cubicBezTo>
                  <a:pt x="2201260" y="498106"/>
                  <a:pt x="2197119" y="483208"/>
                  <a:pt x="2189018" y="471057"/>
                </a:cubicBezTo>
                <a:cubicBezTo>
                  <a:pt x="2173697" y="448075"/>
                  <a:pt x="2131450" y="414563"/>
                  <a:pt x="2105891" y="401784"/>
                </a:cubicBezTo>
                <a:cubicBezTo>
                  <a:pt x="2092829" y="395253"/>
                  <a:pt x="2078182" y="392548"/>
                  <a:pt x="2064327" y="387930"/>
                </a:cubicBezTo>
                <a:cubicBezTo>
                  <a:pt x="2027382" y="392548"/>
                  <a:pt x="1989897" y="393983"/>
                  <a:pt x="1953491" y="401784"/>
                </a:cubicBezTo>
                <a:cubicBezTo>
                  <a:pt x="1924931" y="407904"/>
                  <a:pt x="1870364" y="429493"/>
                  <a:pt x="1870364" y="429493"/>
                </a:cubicBezTo>
                <a:cubicBezTo>
                  <a:pt x="1856509" y="438729"/>
                  <a:pt x="1841802" y="467604"/>
                  <a:pt x="1828800" y="457202"/>
                </a:cubicBezTo>
                <a:cubicBezTo>
                  <a:pt x="1818258" y="448769"/>
                  <a:pt x="1793058" y="341940"/>
                  <a:pt x="1787237" y="318657"/>
                </a:cubicBezTo>
                <a:cubicBezTo>
                  <a:pt x="1782619" y="217057"/>
                  <a:pt x="1790808" y="114058"/>
                  <a:pt x="1773382" y="13857"/>
                </a:cubicBezTo>
                <a:cubicBezTo>
                  <a:pt x="1770880" y="-531"/>
                  <a:pt x="1746422" y="2"/>
                  <a:pt x="1731818" y="2"/>
                </a:cubicBezTo>
                <a:cubicBezTo>
                  <a:pt x="1593196" y="2"/>
                  <a:pt x="1454534" y="5210"/>
                  <a:pt x="1316182" y="13857"/>
                </a:cubicBezTo>
                <a:cubicBezTo>
                  <a:pt x="1305876" y="14501"/>
                  <a:pt x="1297709" y="23093"/>
                  <a:pt x="1288473" y="27711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327564" y="2064327"/>
            <a:ext cx="4184072" cy="2964873"/>
          </a:xfrm>
          <a:custGeom>
            <a:avLst/>
            <a:gdLst>
              <a:gd name="connsiteX0" fmla="*/ 0 w 4184072"/>
              <a:gd name="connsiteY0" fmla="*/ 1842655 h 2964873"/>
              <a:gd name="connsiteX1" fmla="*/ 387927 w 4184072"/>
              <a:gd name="connsiteY1" fmla="*/ 1870364 h 2964873"/>
              <a:gd name="connsiteX2" fmla="*/ 443345 w 4184072"/>
              <a:gd name="connsiteY2" fmla="*/ 1884218 h 2964873"/>
              <a:gd name="connsiteX3" fmla="*/ 595745 w 4184072"/>
              <a:gd name="connsiteY3" fmla="*/ 1911928 h 2964873"/>
              <a:gd name="connsiteX4" fmla="*/ 637309 w 4184072"/>
              <a:gd name="connsiteY4" fmla="*/ 1925782 h 2964873"/>
              <a:gd name="connsiteX5" fmla="*/ 678872 w 4184072"/>
              <a:gd name="connsiteY5" fmla="*/ 1842655 h 2964873"/>
              <a:gd name="connsiteX6" fmla="*/ 651163 w 4184072"/>
              <a:gd name="connsiteY6" fmla="*/ 1648691 h 2964873"/>
              <a:gd name="connsiteX7" fmla="*/ 637309 w 4184072"/>
              <a:gd name="connsiteY7" fmla="*/ 1551709 h 2964873"/>
              <a:gd name="connsiteX8" fmla="*/ 651163 w 4184072"/>
              <a:gd name="connsiteY8" fmla="*/ 1330037 h 2964873"/>
              <a:gd name="connsiteX9" fmla="*/ 692727 w 4184072"/>
              <a:gd name="connsiteY9" fmla="*/ 1233055 h 2964873"/>
              <a:gd name="connsiteX10" fmla="*/ 734291 w 4184072"/>
              <a:gd name="connsiteY10" fmla="*/ 1219200 h 2964873"/>
              <a:gd name="connsiteX11" fmla="*/ 789709 w 4184072"/>
              <a:gd name="connsiteY11" fmla="*/ 1205346 h 2964873"/>
              <a:gd name="connsiteX12" fmla="*/ 886691 w 4184072"/>
              <a:gd name="connsiteY12" fmla="*/ 1177637 h 2964873"/>
              <a:gd name="connsiteX13" fmla="*/ 1025236 w 4184072"/>
              <a:gd name="connsiteY13" fmla="*/ 1191491 h 2964873"/>
              <a:gd name="connsiteX14" fmla="*/ 1052945 w 4184072"/>
              <a:gd name="connsiteY14" fmla="*/ 1274618 h 2964873"/>
              <a:gd name="connsiteX15" fmla="*/ 1066800 w 4184072"/>
              <a:gd name="connsiteY15" fmla="*/ 1884218 h 2964873"/>
              <a:gd name="connsiteX16" fmla="*/ 1094509 w 4184072"/>
              <a:gd name="connsiteY16" fmla="*/ 2022764 h 2964873"/>
              <a:gd name="connsiteX17" fmla="*/ 1108363 w 4184072"/>
              <a:gd name="connsiteY17" fmla="*/ 2064328 h 2964873"/>
              <a:gd name="connsiteX18" fmla="*/ 1122218 w 4184072"/>
              <a:gd name="connsiteY18" fmla="*/ 2147455 h 2964873"/>
              <a:gd name="connsiteX19" fmla="*/ 1136072 w 4184072"/>
              <a:gd name="connsiteY19" fmla="*/ 2576946 h 2964873"/>
              <a:gd name="connsiteX20" fmla="*/ 1177636 w 4184072"/>
              <a:gd name="connsiteY20" fmla="*/ 2590800 h 2964873"/>
              <a:gd name="connsiteX21" fmla="*/ 1260763 w 4184072"/>
              <a:gd name="connsiteY21" fmla="*/ 2576946 h 2964873"/>
              <a:gd name="connsiteX22" fmla="*/ 1330036 w 4184072"/>
              <a:gd name="connsiteY22" fmla="*/ 2563091 h 2964873"/>
              <a:gd name="connsiteX23" fmla="*/ 1385454 w 4184072"/>
              <a:gd name="connsiteY23" fmla="*/ 2576946 h 2964873"/>
              <a:gd name="connsiteX24" fmla="*/ 1399309 w 4184072"/>
              <a:gd name="connsiteY24" fmla="*/ 2632364 h 2964873"/>
              <a:gd name="connsiteX25" fmla="*/ 1413163 w 4184072"/>
              <a:gd name="connsiteY25" fmla="*/ 2701637 h 2964873"/>
              <a:gd name="connsiteX26" fmla="*/ 1496291 w 4184072"/>
              <a:gd name="connsiteY26" fmla="*/ 2812473 h 2964873"/>
              <a:gd name="connsiteX27" fmla="*/ 1524000 w 4184072"/>
              <a:gd name="connsiteY27" fmla="*/ 2854037 h 2964873"/>
              <a:gd name="connsiteX28" fmla="*/ 1565563 w 4184072"/>
              <a:gd name="connsiteY28" fmla="*/ 2937164 h 2964873"/>
              <a:gd name="connsiteX29" fmla="*/ 1607127 w 4184072"/>
              <a:gd name="connsiteY29" fmla="*/ 2951018 h 2964873"/>
              <a:gd name="connsiteX30" fmla="*/ 1731818 w 4184072"/>
              <a:gd name="connsiteY30" fmla="*/ 2937164 h 2964873"/>
              <a:gd name="connsiteX31" fmla="*/ 1773381 w 4184072"/>
              <a:gd name="connsiteY31" fmla="*/ 2923309 h 2964873"/>
              <a:gd name="connsiteX32" fmla="*/ 1925781 w 4184072"/>
              <a:gd name="connsiteY32" fmla="*/ 2937164 h 2964873"/>
              <a:gd name="connsiteX33" fmla="*/ 2064327 w 4184072"/>
              <a:gd name="connsiteY33" fmla="*/ 2964873 h 2964873"/>
              <a:gd name="connsiteX34" fmla="*/ 2133600 w 4184072"/>
              <a:gd name="connsiteY34" fmla="*/ 2951018 h 2964873"/>
              <a:gd name="connsiteX35" fmla="*/ 2147454 w 4184072"/>
              <a:gd name="connsiteY35" fmla="*/ 2895600 h 2964873"/>
              <a:gd name="connsiteX36" fmla="*/ 2189018 w 4184072"/>
              <a:gd name="connsiteY36" fmla="*/ 2743200 h 2964873"/>
              <a:gd name="connsiteX37" fmla="*/ 2175163 w 4184072"/>
              <a:gd name="connsiteY37" fmla="*/ 2493818 h 2964873"/>
              <a:gd name="connsiteX38" fmla="*/ 2161309 w 4184072"/>
              <a:gd name="connsiteY38" fmla="*/ 2452255 h 2964873"/>
              <a:gd name="connsiteX39" fmla="*/ 2133600 w 4184072"/>
              <a:gd name="connsiteY39" fmla="*/ 2341418 h 2964873"/>
              <a:gd name="connsiteX40" fmla="*/ 2092036 w 4184072"/>
              <a:gd name="connsiteY40" fmla="*/ 2313709 h 2964873"/>
              <a:gd name="connsiteX41" fmla="*/ 1953491 w 4184072"/>
              <a:gd name="connsiteY41" fmla="*/ 2272146 h 2964873"/>
              <a:gd name="connsiteX42" fmla="*/ 1842654 w 4184072"/>
              <a:gd name="connsiteY42" fmla="*/ 2244437 h 2964873"/>
              <a:gd name="connsiteX43" fmla="*/ 1801091 w 4184072"/>
              <a:gd name="connsiteY43" fmla="*/ 2258291 h 2964873"/>
              <a:gd name="connsiteX44" fmla="*/ 1759527 w 4184072"/>
              <a:gd name="connsiteY44" fmla="*/ 2189018 h 2964873"/>
              <a:gd name="connsiteX45" fmla="*/ 1717963 w 4184072"/>
              <a:gd name="connsiteY45" fmla="*/ 2147455 h 2964873"/>
              <a:gd name="connsiteX46" fmla="*/ 1731818 w 4184072"/>
              <a:gd name="connsiteY46" fmla="*/ 1995055 h 2964873"/>
              <a:gd name="connsiteX47" fmla="*/ 1773381 w 4184072"/>
              <a:gd name="connsiteY47" fmla="*/ 1981200 h 2964873"/>
              <a:gd name="connsiteX48" fmla="*/ 1814945 w 4184072"/>
              <a:gd name="connsiteY48" fmla="*/ 1953491 h 2964873"/>
              <a:gd name="connsiteX49" fmla="*/ 1898072 w 4184072"/>
              <a:gd name="connsiteY49" fmla="*/ 1925782 h 2964873"/>
              <a:gd name="connsiteX50" fmla="*/ 1995054 w 4184072"/>
              <a:gd name="connsiteY50" fmla="*/ 1884218 h 2964873"/>
              <a:gd name="connsiteX51" fmla="*/ 2507672 w 4184072"/>
              <a:gd name="connsiteY51" fmla="*/ 1898073 h 2964873"/>
              <a:gd name="connsiteX52" fmla="*/ 2715491 w 4184072"/>
              <a:gd name="connsiteY52" fmla="*/ 1898073 h 2964873"/>
              <a:gd name="connsiteX53" fmla="*/ 2757054 w 4184072"/>
              <a:gd name="connsiteY53" fmla="*/ 1884218 h 2964873"/>
              <a:gd name="connsiteX54" fmla="*/ 2840181 w 4184072"/>
              <a:gd name="connsiteY54" fmla="*/ 1828800 h 2964873"/>
              <a:gd name="connsiteX55" fmla="*/ 2881745 w 4184072"/>
              <a:gd name="connsiteY55" fmla="*/ 1814946 h 2964873"/>
              <a:gd name="connsiteX56" fmla="*/ 2923309 w 4184072"/>
              <a:gd name="connsiteY56" fmla="*/ 1731818 h 2964873"/>
              <a:gd name="connsiteX57" fmla="*/ 2951018 w 4184072"/>
              <a:gd name="connsiteY57" fmla="*/ 1620982 h 2964873"/>
              <a:gd name="connsiteX58" fmla="*/ 2937163 w 4184072"/>
              <a:gd name="connsiteY58" fmla="*/ 1385455 h 2964873"/>
              <a:gd name="connsiteX59" fmla="*/ 2923309 w 4184072"/>
              <a:gd name="connsiteY59" fmla="*/ 1343891 h 2964873"/>
              <a:gd name="connsiteX60" fmla="*/ 2909454 w 4184072"/>
              <a:gd name="connsiteY60" fmla="*/ 1288473 h 2964873"/>
              <a:gd name="connsiteX61" fmla="*/ 2895600 w 4184072"/>
              <a:gd name="connsiteY61" fmla="*/ 1246909 h 2964873"/>
              <a:gd name="connsiteX62" fmla="*/ 2881745 w 4184072"/>
              <a:gd name="connsiteY62" fmla="*/ 1191491 h 2964873"/>
              <a:gd name="connsiteX63" fmla="*/ 2840181 w 4184072"/>
              <a:gd name="connsiteY63" fmla="*/ 1052946 h 2964873"/>
              <a:gd name="connsiteX64" fmla="*/ 2826327 w 4184072"/>
              <a:gd name="connsiteY64" fmla="*/ 803564 h 2964873"/>
              <a:gd name="connsiteX65" fmla="*/ 2812472 w 4184072"/>
              <a:gd name="connsiteY65" fmla="*/ 762000 h 2964873"/>
              <a:gd name="connsiteX66" fmla="*/ 2770909 w 4184072"/>
              <a:gd name="connsiteY66" fmla="*/ 734291 h 2964873"/>
              <a:gd name="connsiteX67" fmla="*/ 2673927 w 4184072"/>
              <a:gd name="connsiteY67" fmla="*/ 706582 h 2964873"/>
              <a:gd name="connsiteX68" fmla="*/ 2549236 w 4184072"/>
              <a:gd name="connsiteY68" fmla="*/ 665018 h 2964873"/>
              <a:gd name="connsiteX69" fmla="*/ 2535381 w 4184072"/>
              <a:gd name="connsiteY69" fmla="*/ 595746 h 2964873"/>
              <a:gd name="connsiteX70" fmla="*/ 2563091 w 4184072"/>
              <a:gd name="connsiteY70" fmla="*/ 235528 h 2964873"/>
              <a:gd name="connsiteX71" fmla="*/ 2576945 w 4184072"/>
              <a:gd name="connsiteY71" fmla="*/ 152400 h 2964873"/>
              <a:gd name="connsiteX72" fmla="*/ 2632363 w 4184072"/>
              <a:gd name="connsiteY72" fmla="*/ 69273 h 2964873"/>
              <a:gd name="connsiteX73" fmla="*/ 2715491 w 4184072"/>
              <a:gd name="connsiteY73" fmla="*/ 41564 h 2964873"/>
              <a:gd name="connsiteX74" fmla="*/ 2757054 w 4184072"/>
              <a:gd name="connsiteY74" fmla="*/ 27709 h 2964873"/>
              <a:gd name="connsiteX75" fmla="*/ 2854036 w 4184072"/>
              <a:gd name="connsiteY75" fmla="*/ 0 h 2964873"/>
              <a:gd name="connsiteX76" fmla="*/ 3048000 w 4184072"/>
              <a:gd name="connsiteY76" fmla="*/ 27709 h 2964873"/>
              <a:gd name="connsiteX77" fmla="*/ 3103418 w 4184072"/>
              <a:gd name="connsiteY77" fmla="*/ 55418 h 2964873"/>
              <a:gd name="connsiteX78" fmla="*/ 3283527 w 4184072"/>
              <a:gd name="connsiteY78" fmla="*/ 41564 h 2964873"/>
              <a:gd name="connsiteX79" fmla="*/ 3394363 w 4184072"/>
              <a:gd name="connsiteY79" fmla="*/ 27709 h 2964873"/>
              <a:gd name="connsiteX80" fmla="*/ 3602181 w 4184072"/>
              <a:gd name="connsiteY80" fmla="*/ 41564 h 2964873"/>
              <a:gd name="connsiteX81" fmla="*/ 3629891 w 4184072"/>
              <a:gd name="connsiteY81" fmla="*/ 415637 h 2964873"/>
              <a:gd name="connsiteX82" fmla="*/ 3657600 w 4184072"/>
              <a:gd name="connsiteY82" fmla="*/ 512618 h 2964873"/>
              <a:gd name="connsiteX83" fmla="*/ 3685309 w 4184072"/>
              <a:gd name="connsiteY83" fmla="*/ 609600 h 2964873"/>
              <a:gd name="connsiteX84" fmla="*/ 3671454 w 4184072"/>
              <a:gd name="connsiteY84" fmla="*/ 914400 h 2964873"/>
              <a:gd name="connsiteX85" fmla="*/ 3657600 w 4184072"/>
              <a:gd name="connsiteY85" fmla="*/ 969818 h 2964873"/>
              <a:gd name="connsiteX86" fmla="*/ 3602181 w 4184072"/>
              <a:gd name="connsiteY86" fmla="*/ 1052946 h 2964873"/>
              <a:gd name="connsiteX87" fmla="*/ 3519054 w 4184072"/>
              <a:gd name="connsiteY87" fmla="*/ 1108364 h 2964873"/>
              <a:gd name="connsiteX88" fmla="*/ 3241963 w 4184072"/>
              <a:gd name="connsiteY88" fmla="*/ 1149928 h 2964873"/>
              <a:gd name="connsiteX89" fmla="*/ 3200400 w 4184072"/>
              <a:gd name="connsiteY89" fmla="*/ 1177637 h 2964873"/>
              <a:gd name="connsiteX90" fmla="*/ 3172691 w 4184072"/>
              <a:gd name="connsiteY90" fmla="*/ 1260764 h 2964873"/>
              <a:gd name="connsiteX91" fmla="*/ 3200400 w 4184072"/>
              <a:gd name="connsiteY91" fmla="*/ 1440873 h 2964873"/>
              <a:gd name="connsiteX92" fmla="*/ 3408218 w 4184072"/>
              <a:gd name="connsiteY92" fmla="*/ 1468582 h 2964873"/>
              <a:gd name="connsiteX93" fmla="*/ 3435927 w 4184072"/>
              <a:gd name="connsiteY93" fmla="*/ 1510146 h 2964873"/>
              <a:gd name="connsiteX94" fmla="*/ 3477491 w 4184072"/>
              <a:gd name="connsiteY94" fmla="*/ 1524000 h 2964873"/>
              <a:gd name="connsiteX95" fmla="*/ 3643745 w 4184072"/>
              <a:gd name="connsiteY95" fmla="*/ 1551709 h 2964873"/>
              <a:gd name="connsiteX96" fmla="*/ 3657600 w 4184072"/>
              <a:gd name="connsiteY96" fmla="*/ 1607128 h 2964873"/>
              <a:gd name="connsiteX97" fmla="*/ 3685309 w 4184072"/>
              <a:gd name="connsiteY97" fmla="*/ 1828800 h 2964873"/>
              <a:gd name="connsiteX98" fmla="*/ 3865418 w 4184072"/>
              <a:gd name="connsiteY98" fmla="*/ 1814946 h 2964873"/>
              <a:gd name="connsiteX99" fmla="*/ 3990109 w 4184072"/>
              <a:gd name="connsiteY99" fmla="*/ 1828800 h 2964873"/>
              <a:gd name="connsiteX100" fmla="*/ 4184072 w 4184072"/>
              <a:gd name="connsiteY100" fmla="*/ 1828800 h 2964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184072" h="2964873">
                <a:moveTo>
                  <a:pt x="0" y="1842655"/>
                </a:moveTo>
                <a:cubicBezTo>
                  <a:pt x="191940" y="1881042"/>
                  <a:pt x="-37391" y="1838859"/>
                  <a:pt x="387927" y="1870364"/>
                </a:cubicBezTo>
                <a:cubicBezTo>
                  <a:pt x="406916" y="1871771"/>
                  <a:pt x="424674" y="1880484"/>
                  <a:pt x="443345" y="1884218"/>
                </a:cubicBezTo>
                <a:cubicBezTo>
                  <a:pt x="505110" y="1896571"/>
                  <a:pt x="536305" y="1897068"/>
                  <a:pt x="595745" y="1911928"/>
                </a:cubicBezTo>
                <a:cubicBezTo>
                  <a:pt x="609913" y="1915470"/>
                  <a:pt x="623454" y="1921164"/>
                  <a:pt x="637309" y="1925782"/>
                </a:cubicBezTo>
                <a:cubicBezTo>
                  <a:pt x="651319" y="1904767"/>
                  <a:pt x="678872" y="1871335"/>
                  <a:pt x="678872" y="1842655"/>
                </a:cubicBezTo>
                <a:cubicBezTo>
                  <a:pt x="678872" y="1679955"/>
                  <a:pt x="669814" y="1751272"/>
                  <a:pt x="651163" y="1648691"/>
                </a:cubicBezTo>
                <a:cubicBezTo>
                  <a:pt x="645321" y="1616562"/>
                  <a:pt x="641927" y="1584036"/>
                  <a:pt x="637309" y="1551709"/>
                </a:cubicBezTo>
                <a:cubicBezTo>
                  <a:pt x="641927" y="1477818"/>
                  <a:pt x="643796" y="1403704"/>
                  <a:pt x="651163" y="1330037"/>
                </a:cubicBezTo>
                <a:cubicBezTo>
                  <a:pt x="654057" y="1301100"/>
                  <a:pt x="667572" y="1253179"/>
                  <a:pt x="692727" y="1233055"/>
                </a:cubicBezTo>
                <a:cubicBezTo>
                  <a:pt x="704131" y="1223932"/>
                  <a:pt x="720249" y="1223212"/>
                  <a:pt x="734291" y="1219200"/>
                </a:cubicBezTo>
                <a:cubicBezTo>
                  <a:pt x="752600" y="1213969"/>
                  <a:pt x="771400" y="1210577"/>
                  <a:pt x="789709" y="1205346"/>
                </a:cubicBezTo>
                <a:cubicBezTo>
                  <a:pt x="928830" y="1165597"/>
                  <a:pt x="713455" y="1220944"/>
                  <a:pt x="886691" y="1177637"/>
                </a:cubicBezTo>
                <a:lnTo>
                  <a:pt x="1025236" y="1191491"/>
                </a:lnTo>
                <a:cubicBezTo>
                  <a:pt x="1050465" y="1206208"/>
                  <a:pt x="1052945" y="1274618"/>
                  <a:pt x="1052945" y="1274618"/>
                </a:cubicBezTo>
                <a:cubicBezTo>
                  <a:pt x="1057563" y="1477818"/>
                  <a:pt x="1058676" y="1681128"/>
                  <a:pt x="1066800" y="1884218"/>
                </a:cubicBezTo>
                <a:cubicBezTo>
                  <a:pt x="1068066" y="1915874"/>
                  <a:pt x="1084495" y="1987714"/>
                  <a:pt x="1094509" y="2022764"/>
                </a:cubicBezTo>
                <a:cubicBezTo>
                  <a:pt x="1098521" y="2036806"/>
                  <a:pt x="1105195" y="2050072"/>
                  <a:pt x="1108363" y="2064328"/>
                </a:cubicBezTo>
                <a:cubicBezTo>
                  <a:pt x="1114457" y="2091750"/>
                  <a:pt x="1117600" y="2119746"/>
                  <a:pt x="1122218" y="2147455"/>
                </a:cubicBezTo>
                <a:cubicBezTo>
                  <a:pt x="1126836" y="2290619"/>
                  <a:pt x="1118306" y="2434814"/>
                  <a:pt x="1136072" y="2576946"/>
                </a:cubicBezTo>
                <a:cubicBezTo>
                  <a:pt x="1137883" y="2591437"/>
                  <a:pt x="1163032" y="2590800"/>
                  <a:pt x="1177636" y="2590800"/>
                </a:cubicBezTo>
                <a:cubicBezTo>
                  <a:pt x="1205727" y="2590800"/>
                  <a:pt x="1233125" y="2581971"/>
                  <a:pt x="1260763" y="2576946"/>
                </a:cubicBezTo>
                <a:cubicBezTo>
                  <a:pt x="1283931" y="2572734"/>
                  <a:pt x="1306945" y="2567709"/>
                  <a:pt x="1330036" y="2563091"/>
                </a:cubicBezTo>
                <a:cubicBezTo>
                  <a:pt x="1348509" y="2567709"/>
                  <a:pt x="1371990" y="2563482"/>
                  <a:pt x="1385454" y="2576946"/>
                </a:cubicBezTo>
                <a:cubicBezTo>
                  <a:pt x="1398918" y="2590410"/>
                  <a:pt x="1395178" y="2613776"/>
                  <a:pt x="1399309" y="2632364"/>
                </a:cubicBezTo>
                <a:cubicBezTo>
                  <a:pt x="1404417" y="2655352"/>
                  <a:pt x="1404417" y="2679773"/>
                  <a:pt x="1413163" y="2701637"/>
                </a:cubicBezTo>
                <a:cubicBezTo>
                  <a:pt x="1444515" y="2780018"/>
                  <a:pt x="1450451" y="2757465"/>
                  <a:pt x="1496291" y="2812473"/>
                </a:cubicBezTo>
                <a:cubicBezTo>
                  <a:pt x="1506951" y="2825265"/>
                  <a:pt x="1514764" y="2840182"/>
                  <a:pt x="1524000" y="2854037"/>
                </a:cubicBezTo>
                <a:cubicBezTo>
                  <a:pt x="1533127" y="2881417"/>
                  <a:pt x="1541147" y="2917632"/>
                  <a:pt x="1565563" y="2937164"/>
                </a:cubicBezTo>
                <a:cubicBezTo>
                  <a:pt x="1576967" y="2946287"/>
                  <a:pt x="1593272" y="2946400"/>
                  <a:pt x="1607127" y="2951018"/>
                </a:cubicBezTo>
                <a:cubicBezTo>
                  <a:pt x="1648691" y="2946400"/>
                  <a:pt x="1690568" y="2944039"/>
                  <a:pt x="1731818" y="2937164"/>
                </a:cubicBezTo>
                <a:cubicBezTo>
                  <a:pt x="1746223" y="2934763"/>
                  <a:pt x="1758777" y="2923309"/>
                  <a:pt x="1773381" y="2923309"/>
                </a:cubicBezTo>
                <a:cubicBezTo>
                  <a:pt x="1824390" y="2923309"/>
                  <a:pt x="1875121" y="2931204"/>
                  <a:pt x="1925781" y="2937164"/>
                </a:cubicBezTo>
                <a:cubicBezTo>
                  <a:pt x="1989955" y="2944714"/>
                  <a:pt x="2007235" y="2950599"/>
                  <a:pt x="2064327" y="2964873"/>
                </a:cubicBezTo>
                <a:cubicBezTo>
                  <a:pt x="2087418" y="2960255"/>
                  <a:pt x="2115510" y="2966093"/>
                  <a:pt x="2133600" y="2951018"/>
                </a:cubicBezTo>
                <a:cubicBezTo>
                  <a:pt x="2148228" y="2938828"/>
                  <a:pt x="2141983" y="2913838"/>
                  <a:pt x="2147454" y="2895600"/>
                </a:cubicBezTo>
                <a:cubicBezTo>
                  <a:pt x="2189642" y="2754970"/>
                  <a:pt x="2163765" y="2869463"/>
                  <a:pt x="2189018" y="2743200"/>
                </a:cubicBezTo>
                <a:cubicBezTo>
                  <a:pt x="2184400" y="2660073"/>
                  <a:pt x="2183056" y="2576699"/>
                  <a:pt x="2175163" y="2493818"/>
                </a:cubicBezTo>
                <a:cubicBezTo>
                  <a:pt x="2173778" y="2479280"/>
                  <a:pt x="2165151" y="2466344"/>
                  <a:pt x="2161309" y="2452255"/>
                </a:cubicBezTo>
                <a:cubicBezTo>
                  <a:pt x="2151289" y="2415514"/>
                  <a:pt x="2165287" y="2362542"/>
                  <a:pt x="2133600" y="2341418"/>
                </a:cubicBezTo>
                <a:cubicBezTo>
                  <a:pt x="2119745" y="2332182"/>
                  <a:pt x="2107252" y="2320472"/>
                  <a:pt x="2092036" y="2313709"/>
                </a:cubicBezTo>
                <a:cubicBezTo>
                  <a:pt x="2032765" y="2287367"/>
                  <a:pt x="2009916" y="2288267"/>
                  <a:pt x="1953491" y="2272146"/>
                </a:cubicBezTo>
                <a:cubicBezTo>
                  <a:pt x="1854081" y="2243743"/>
                  <a:pt x="1983499" y="2272605"/>
                  <a:pt x="1842654" y="2244437"/>
                </a:cubicBezTo>
                <a:cubicBezTo>
                  <a:pt x="1828800" y="2249055"/>
                  <a:pt x="1815411" y="2261155"/>
                  <a:pt x="1801091" y="2258291"/>
                </a:cubicBezTo>
                <a:cubicBezTo>
                  <a:pt x="1767898" y="2251652"/>
                  <a:pt x="1772096" y="2207872"/>
                  <a:pt x="1759527" y="2189018"/>
                </a:cubicBezTo>
                <a:cubicBezTo>
                  <a:pt x="1748659" y="2172715"/>
                  <a:pt x="1731818" y="2161309"/>
                  <a:pt x="1717963" y="2147455"/>
                </a:cubicBezTo>
                <a:cubicBezTo>
                  <a:pt x="1722581" y="2096655"/>
                  <a:pt x="1715687" y="2043447"/>
                  <a:pt x="1731818" y="1995055"/>
                </a:cubicBezTo>
                <a:cubicBezTo>
                  <a:pt x="1736436" y="1981201"/>
                  <a:pt x="1760319" y="1987731"/>
                  <a:pt x="1773381" y="1981200"/>
                </a:cubicBezTo>
                <a:cubicBezTo>
                  <a:pt x="1788274" y="1973753"/>
                  <a:pt x="1799729" y="1960254"/>
                  <a:pt x="1814945" y="1953491"/>
                </a:cubicBezTo>
                <a:cubicBezTo>
                  <a:pt x="1841635" y="1941629"/>
                  <a:pt x="1873770" y="1941983"/>
                  <a:pt x="1898072" y="1925782"/>
                </a:cubicBezTo>
                <a:cubicBezTo>
                  <a:pt x="1955479" y="1887511"/>
                  <a:pt x="1923482" y="1902112"/>
                  <a:pt x="1995054" y="1884218"/>
                </a:cubicBezTo>
                <a:lnTo>
                  <a:pt x="2507672" y="1898073"/>
                </a:lnTo>
                <a:cubicBezTo>
                  <a:pt x="2709399" y="1906844"/>
                  <a:pt x="2558119" y="1924302"/>
                  <a:pt x="2715491" y="1898073"/>
                </a:cubicBezTo>
                <a:cubicBezTo>
                  <a:pt x="2729345" y="1893455"/>
                  <a:pt x="2744288" y="1891310"/>
                  <a:pt x="2757054" y="1884218"/>
                </a:cubicBezTo>
                <a:cubicBezTo>
                  <a:pt x="2786165" y="1868045"/>
                  <a:pt x="2808588" y="1839331"/>
                  <a:pt x="2840181" y="1828800"/>
                </a:cubicBezTo>
                <a:lnTo>
                  <a:pt x="2881745" y="1814946"/>
                </a:lnTo>
                <a:cubicBezTo>
                  <a:pt x="2916571" y="1710470"/>
                  <a:pt x="2869592" y="1839253"/>
                  <a:pt x="2923309" y="1731818"/>
                </a:cubicBezTo>
                <a:cubicBezTo>
                  <a:pt x="2937509" y="1703419"/>
                  <a:pt x="2945749" y="1647326"/>
                  <a:pt x="2951018" y="1620982"/>
                </a:cubicBezTo>
                <a:cubicBezTo>
                  <a:pt x="2946400" y="1542473"/>
                  <a:pt x="2944988" y="1463709"/>
                  <a:pt x="2937163" y="1385455"/>
                </a:cubicBezTo>
                <a:cubicBezTo>
                  <a:pt x="2935710" y="1370923"/>
                  <a:pt x="2927321" y="1357933"/>
                  <a:pt x="2923309" y="1343891"/>
                </a:cubicBezTo>
                <a:cubicBezTo>
                  <a:pt x="2918078" y="1325582"/>
                  <a:pt x="2914685" y="1306782"/>
                  <a:pt x="2909454" y="1288473"/>
                </a:cubicBezTo>
                <a:cubicBezTo>
                  <a:pt x="2905442" y="1274431"/>
                  <a:pt x="2899612" y="1260951"/>
                  <a:pt x="2895600" y="1246909"/>
                </a:cubicBezTo>
                <a:cubicBezTo>
                  <a:pt x="2890369" y="1228600"/>
                  <a:pt x="2887217" y="1209729"/>
                  <a:pt x="2881745" y="1191491"/>
                </a:cubicBezTo>
                <a:cubicBezTo>
                  <a:pt x="2831149" y="1022839"/>
                  <a:pt x="2872115" y="1180679"/>
                  <a:pt x="2840181" y="1052946"/>
                </a:cubicBezTo>
                <a:cubicBezTo>
                  <a:pt x="2835563" y="969819"/>
                  <a:pt x="2834220" y="886444"/>
                  <a:pt x="2826327" y="803564"/>
                </a:cubicBezTo>
                <a:cubicBezTo>
                  <a:pt x="2824942" y="789026"/>
                  <a:pt x="2821595" y="773404"/>
                  <a:pt x="2812472" y="762000"/>
                </a:cubicBezTo>
                <a:cubicBezTo>
                  <a:pt x="2802070" y="748998"/>
                  <a:pt x="2785802" y="741737"/>
                  <a:pt x="2770909" y="734291"/>
                </a:cubicBezTo>
                <a:cubicBezTo>
                  <a:pt x="2744231" y="720952"/>
                  <a:pt x="2700551" y="715457"/>
                  <a:pt x="2673927" y="706582"/>
                </a:cubicBezTo>
                <a:cubicBezTo>
                  <a:pt x="2517413" y="654410"/>
                  <a:pt x="2682040" y="698220"/>
                  <a:pt x="2549236" y="665018"/>
                </a:cubicBezTo>
                <a:cubicBezTo>
                  <a:pt x="2544618" y="641927"/>
                  <a:pt x="2535381" y="619294"/>
                  <a:pt x="2535381" y="595746"/>
                </a:cubicBezTo>
                <a:cubicBezTo>
                  <a:pt x="2535381" y="305967"/>
                  <a:pt x="2517604" y="371983"/>
                  <a:pt x="2563091" y="235528"/>
                </a:cubicBezTo>
                <a:cubicBezTo>
                  <a:pt x="2567709" y="207819"/>
                  <a:pt x="2566141" y="178331"/>
                  <a:pt x="2576945" y="152400"/>
                </a:cubicBezTo>
                <a:cubicBezTo>
                  <a:pt x="2589753" y="121660"/>
                  <a:pt x="2600770" y="79804"/>
                  <a:pt x="2632363" y="69273"/>
                </a:cubicBezTo>
                <a:lnTo>
                  <a:pt x="2715491" y="41564"/>
                </a:lnTo>
                <a:cubicBezTo>
                  <a:pt x="2729345" y="36946"/>
                  <a:pt x="2742886" y="31251"/>
                  <a:pt x="2757054" y="27709"/>
                </a:cubicBezTo>
                <a:cubicBezTo>
                  <a:pt x="2826640" y="10313"/>
                  <a:pt x="2794408" y="19876"/>
                  <a:pt x="2854036" y="0"/>
                </a:cubicBezTo>
                <a:cubicBezTo>
                  <a:pt x="2884615" y="3398"/>
                  <a:pt x="3003892" y="13007"/>
                  <a:pt x="3048000" y="27709"/>
                </a:cubicBezTo>
                <a:cubicBezTo>
                  <a:pt x="3067593" y="34240"/>
                  <a:pt x="3084945" y="46182"/>
                  <a:pt x="3103418" y="55418"/>
                </a:cubicBezTo>
                <a:lnTo>
                  <a:pt x="3283527" y="41564"/>
                </a:lnTo>
                <a:cubicBezTo>
                  <a:pt x="3320592" y="38034"/>
                  <a:pt x="3357130" y="27709"/>
                  <a:pt x="3394363" y="27709"/>
                </a:cubicBezTo>
                <a:cubicBezTo>
                  <a:pt x="3463789" y="27709"/>
                  <a:pt x="3532908" y="36946"/>
                  <a:pt x="3602181" y="41564"/>
                </a:cubicBezTo>
                <a:cubicBezTo>
                  <a:pt x="3639870" y="230001"/>
                  <a:pt x="3598179" y="3375"/>
                  <a:pt x="3629891" y="415637"/>
                </a:cubicBezTo>
                <a:cubicBezTo>
                  <a:pt x="3632171" y="445280"/>
                  <a:pt x="3649316" y="483625"/>
                  <a:pt x="3657600" y="512618"/>
                </a:cubicBezTo>
                <a:cubicBezTo>
                  <a:pt x="3692393" y="634393"/>
                  <a:pt x="3652090" y="509947"/>
                  <a:pt x="3685309" y="609600"/>
                </a:cubicBezTo>
                <a:cubicBezTo>
                  <a:pt x="3680691" y="711200"/>
                  <a:pt x="3679254" y="812995"/>
                  <a:pt x="3671454" y="914400"/>
                </a:cubicBezTo>
                <a:cubicBezTo>
                  <a:pt x="3669994" y="933385"/>
                  <a:pt x="3666115" y="952787"/>
                  <a:pt x="3657600" y="969818"/>
                </a:cubicBezTo>
                <a:cubicBezTo>
                  <a:pt x="3642707" y="999605"/>
                  <a:pt x="3629890" y="1034473"/>
                  <a:pt x="3602181" y="1052946"/>
                </a:cubicBezTo>
                <a:cubicBezTo>
                  <a:pt x="3574472" y="1071419"/>
                  <a:pt x="3550647" y="1097833"/>
                  <a:pt x="3519054" y="1108364"/>
                </a:cubicBezTo>
                <a:cubicBezTo>
                  <a:pt x="3374434" y="1156571"/>
                  <a:pt x="3465061" y="1133992"/>
                  <a:pt x="3241963" y="1149928"/>
                </a:cubicBezTo>
                <a:cubicBezTo>
                  <a:pt x="3228109" y="1159164"/>
                  <a:pt x="3209225" y="1163517"/>
                  <a:pt x="3200400" y="1177637"/>
                </a:cubicBezTo>
                <a:cubicBezTo>
                  <a:pt x="3184920" y="1202405"/>
                  <a:pt x="3172691" y="1260764"/>
                  <a:pt x="3172691" y="1260764"/>
                </a:cubicBezTo>
                <a:cubicBezTo>
                  <a:pt x="3181927" y="1320800"/>
                  <a:pt x="3154853" y="1400684"/>
                  <a:pt x="3200400" y="1440873"/>
                </a:cubicBezTo>
                <a:cubicBezTo>
                  <a:pt x="3252803" y="1487111"/>
                  <a:pt x="3341172" y="1448863"/>
                  <a:pt x="3408218" y="1468582"/>
                </a:cubicBezTo>
                <a:cubicBezTo>
                  <a:pt x="3424193" y="1473280"/>
                  <a:pt x="3422925" y="1499744"/>
                  <a:pt x="3435927" y="1510146"/>
                </a:cubicBezTo>
                <a:cubicBezTo>
                  <a:pt x="3447331" y="1519269"/>
                  <a:pt x="3463123" y="1521388"/>
                  <a:pt x="3477491" y="1524000"/>
                </a:cubicBezTo>
                <a:cubicBezTo>
                  <a:pt x="3715333" y="1567244"/>
                  <a:pt x="3496916" y="1515003"/>
                  <a:pt x="3643745" y="1551709"/>
                </a:cubicBezTo>
                <a:cubicBezTo>
                  <a:pt x="3648363" y="1570182"/>
                  <a:pt x="3655375" y="1588217"/>
                  <a:pt x="3657600" y="1607128"/>
                </a:cubicBezTo>
                <a:cubicBezTo>
                  <a:pt x="3684826" y="1838553"/>
                  <a:pt x="3649440" y="1721199"/>
                  <a:pt x="3685309" y="1828800"/>
                </a:cubicBezTo>
                <a:cubicBezTo>
                  <a:pt x="3745345" y="1824182"/>
                  <a:pt x="3805204" y="1814946"/>
                  <a:pt x="3865418" y="1814946"/>
                </a:cubicBezTo>
                <a:cubicBezTo>
                  <a:pt x="3907237" y="1814946"/>
                  <a:pt x="3948329" y="1826984"/>
                  <a:pt x="3990109" y="1828800"/>
                </a:cubicBezTo>
                <a:cubicBezTo>
                  <a:pt x="4054702" y="1831608"/>
                  <a:pt x="4119418" y="1828800"/>
                  <a:pt x="4184072" y="182880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2313709" y="4308764"/>
            <a:ext cx="4132833" cy="1468581"/>
          </a:xfrm>
          <a:custGeom>
            <a:avLst/>
            <a:gdLst>
              <a:gd name="connsiteX0" fmla="*/ 0 w 4132833"/>
              <a:gd name="connsiteY0" fmla="*/ 1108363 h 1468581"/>
              <a:gd name="connsiteX1" fmla="*/ 124691 w 4132833"/>
              <a:gd name="connsiteY1" fmla="*/ 1122218 h 1468581"/>
              <a:gd name="connsiteX2" fmla="*/ 166255 w 4132833"/>
              <a:gd name="connsiteY2" fmla="*/ 1136072 h 1468581"/>
              <a:gd name="connsiteX3" fmla="*/ 249382 w 4132833"/>
              <a:gd name="connsiteY3" fmla="*/ 1122218 h 1468581"/>
              <a:gd name="connsiteX4" fmla="*/ 318655 w 4132833"/>
              <a:gd name="connsiteY4" fmla="*/ 1066800 h 1468581"/>
              <a:gd name="connsiteX5" fmla="*/ 332509 w 4132833"/>
              <a:gd name="connsiteY5" fmla="*/ 387927 h 1468581"/>
              <a:gd name="connsiteX6" fmla="*/ 568036 w 4132833"/>
              <a:gd name="connsiteY6" fmla="*/ 374072 h 1468581"/>
              <a:gd name="connsiteX7" fmla="*/ 734291 w 4132833"/>
              <a:gd name="connsiteY7" fmla="*/ 387927 h 1468581"/>
              <a:gd name="connsiteX8" fmla="*/ 720436 w 4132833"/>
              <a:gd name="connsiteY8" fmla="*/ 471054 h 1468581"/>
              <a:gd name="connsiteX9" fmla="*/ 692727 w 4132833"/>
              <a:gd name="connsiteY9" fmla="*/ 595745 h 1468581"/>
              <a:gd name="connsiteX10" fmla="*/ 678873 w 4132833"/>
              <a:gd name="connsiteY10" fmla="*/ 637309 h 1468581"/>
              <a:gd name="connsiteX11" fmla="*/ 692727 w 4132833"/>
              <a:gd name="connsiteY11" fmla="*/ 775854 h 1468581"/>
              <a:gd name="connsiteX12" fmla="*/ 706582 w 4132833"/>
              <a:gd name="connsiteY12" fmla="*/ 858981 h 1468581"/>
              <a:gd name="connsiteX13" fmla="*/ 720436 w 4132833"/>
              <a:gd name="connsiteY13" fmla="*/ 1122218 h 1468581"/>
              <a:gd name="connsiteX14" fmla="*/ 775855 w 4132833"/>
              <a:gd name="connsiteY14" fmla="*/ 1094509 h 1468581"/>
              <a:gd name="connsiteX15" fmla="*/ 858982 w 4132833"/>
              <a:gd name="connsiteY15" fmla="*/ 1066800 h 1468581"/>
              <a:gd name="connsiteX16" fmla="*/ 900546 w 4132833"/>
              <a:gd name="connsiteY16" fmla="*/ 1052945 h 1468581"/>
              <a:gd name="connsiteX17" fmla="*/ 1011382 w 4132833"/>
              <a:gd name="connsiteY17" fmla="*/ 1025236 h 1468581"/>
              <a:gd name="connsiteX18" fmla="*/ 1288473 w 4132833"/>
              <a:gd name="connsiteY18" fmla="*/ 1011381 h 1468581"/>
              <a:gd name="connsiteX19" fmla="*/ 1690255 w 4132833"/>
              <a:gd name="connsiteY19" fmla="*/ 1011381 h 1468581"/>
              <a:gd name="connsiteX20" fmla="*/ 1731818 w 4132833"/>
              <a:gd name="connsiteY20" fmla="*/ 1025236 h 1468581"/>
              <a:gd name="connsiteX21" fmla="*/ 1884218 w 4132833"/>
              <a:gd name="connsiteY21" fmla="*/ 1039091 h 1468581"/>
              <a:gd name="connsiteX22" fmla="*/ 2022764 w 4132833"/>
              <a:gd name="connsiteY22" fmla="*/ 1066800 h 1468581"/>
              <a:gd name="connsiteX23" fmla="*/ 2064327 w 4132833"/>
              <a:gd name="connsiteY23" fmla="*/ 1094509 h 1468581"/>
              <a:gd name="connsiteX24" fmla="*/ 2175164 w 4132833"/>
              <a:gd name="connsiteY24" fmla="*/ 1122218 h 1468581"/>
              <a:gd name="connsiteX25" fmla="*/ 2202873 w 4132833"/>
              <a:gd name="connsiteY25" fmla="*/ 1371600 h 1468581"/>
              <a:gd name="connsiteX26" fmla="*/ 2230582 w 4132833"/>
              <a:gd name="connsiteY26" fmla="*/ 1413163 h 1468581"/>
              <a:gd name="connsiteX27" fmla="*/ 2272146 w 4132833"/>
              <a:gd name="connsiteY27" fmla="*/ 1440872 h 1468581"/>
              <a:gd name="connsiteX28" fmla="*/ 2369127 w 4132833"/>
              <a:gd name="connsiteY28" fmla="*/ 1468581 h 1468581"/>
              <a:gd name="connsiteX29" fmla="*/ 2549236 w 4132833"/>
              <a:gd name="connsiteY29" fmla="*/ 1440872 h 1468581"/>
              <a:gd name="connsiteX30" fmla="*/ 2646218 w 4132833"/>
              <a:gd name="connsiteY30" fmla="*/ 1413163 h 1468581"/>
              <a:gd name="connsiteX31" fmla="*/ 2687782 w 4132833"/>
              <a:gd name="connsiteY31" fmla="*/ 1385454 h 1468581"/>
              <a:gd name="connsiteX32" fmla="*/ 2840182 w 4132833"/>
              <a:gd name="connsiteY32" fmla="*/ 1399309 h 1468581"/>
              <a:gd name="connsiteX33" fmla="*/ 2923309 w 4132833"/>
              <a:gd name="connsiteY33" fmla="*/ 1399309 h 1468581"/>
              <a:gd name="connsiteX34" fmla="*/ 2951018 w 4132833"/>
              <a:gd name="connsiteY34" fmla="*/ 637309 h 1468581"/>
              <a:gd name="connsiteX35" fmla="*/ 2964873 w 4132833"/>
              <a:gd name="connsiteY35" fmla="*/ 526472 h 1468581"/>
              <a:gd name="connsiteX36" fmla="*/ 2992582 w 4132833"/>
              <a:gd name="connsiteY36" fmla="*/ 27709 h 1468581"/>
              <a:gd name="connsiteX37" fmla="*/ 3034146 w 4132833"/>
              <a:gd name="connsiteY37" fmla="*/ 13854 h 1468581"/>
              <a:gd name="connsiteX38" fmla="*/ 3103418 w 4132833"/>
              <a:gd name="connsiteY38" fmla="*/ 0 h 1468581"/>
              <a:gd name="connsiteX39" fmla="*/ 3671455 w 4132833"/>
              <a:gd name="connsiteY39" fmla="*/ 13854 h 1468581"/>
              <a:gd name="connsiteX40" fmla="*/ 3837709 w 4132833"/>
              <a:gd name="connsiteY40" fmla="*/ 27709 h 1468581"/>
              <a:gd name="connsiteX41" fmla="*/ 4073236 w 4132833"/>
              <a:gd name="connsiteY41" fmla="*/ 41563 h 1468581"/>
              <a:gd name="connsiteX42" fmla="*/ 4128655 w 4132833"/>
              <a:gd name="connsiteY42" fmla="*/ 55418 h 1468581"/>
              <a:gd name="connsiteX43" fmla="*/ 4114800 w 4132833"/>
              <a:gd name="connsiteY43" fmla="*/ 207818 h 1468581"/>
              <a:gd name="connsiteX44" fmla="*/ 4087091 w 4132833"/>
              <a:gd name="connsiteY44" fmla="*/ 318654 h 1468581"/>
              <a:gd name="connsiteX45" fmla="*/ 4059382 w 4132833"/>
              <a:gd name="connsiteY45" fmla="*/ 443345 h 1468581"/>
              <a:gd name="connsiteX46" fmla="*/ 4073236 w 4132833"/>
              <a:gd name="connsiteY46" fmla="*/ 637309 h 1468581"/>
              <a:gd name="connsiteX47" fmla="*/ 4087091 w 4132833"/>
              <a:gd name="connsiteY47" fmla="*/ 706581 h 146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132833" h="1468581">
                <a:moveTo>
                  <a:pt x="0" y="1108363"/>
                </a:moveTo>
                <a:cubicBezTo>
                  <a:pt x="41564" y="1112981"/>
                  <a:pt x="83441" y="1115343"/>
                  <a:pt x="124691" y="1122218"/>
                </a:cubicBezTo>
                <a:cubicBezTo>
                  <a:pt x="139096" y="1124619"/>
                  <a:pt x="151651" y="1136072"/>
                  <a:pt x="166255" y="1136072"/>
                </a:cubicBezTo>
                <a:cubicBezTo>
                  <a:pt x="194346" y="1136072"/>
                  <a:pt x="221673" y="1126836"/>
                  <a:pt x="249382" y="1122218"/>
                </a:cubicBezTo>
                <a:cubicBezTo>
                  <a:pt x="277490" y="1112849"/>
                  <a:pt x="316198" y="1109397"/>
                  <a:pt x="318655" y="1066800"/>
                </a:cubicBezTo>
                <a:cubicBezTo>
                  <a:pt x="331691" y="840838"/>
                  <a:pt x="255844" y="600886"/>
                  <a:pt x="332509" y="387927"/>
                </a:cubicBezTo>
                <a:cubicBezTo>
                  <a:pt x="359147" y="313931"/>
                  <a:pt x="489527" y="378690"/>
                  <a:pt x="568036" y="374072"/>
                </a:cubicBezTo>
                <a:cubicBezTo>
                  <a:pt x="623454" y="378690"/>
                  <a:pt x="687375" y="358071"/>
                  <a:pt x="734291" y="387927"/>
                </a:cubicBezTo>
                <a:cubicBezTo>
                  <a:pt x="757990" y="403009"/>
                  <a:pt x="725461" y="443416"/>
                  <a:pt x="720436" y="471054"/>
                </a:cubicBezTo>
                <a:cubicBezTo>
                  <a:pt x="713291" y="510354"/>
                  <a:pt x="703849" y="556816"/>
                  <a:pt x="692727" y="595745"/>
                </a:cubicBezTo>
                <a:cubicBezTo>
                  <a:pt x="688715" y="609787"/>
                  <a:pt x="683491" y="623454"/>
                  <a:pt x="678873" y="637309"/>
                </a:cubicBezTo>
                <a:cubicBezTo>
                  <a:pt x="683491" y="683491"/>
                  <a:pt x="686970" y="729800"/>
                  <a:pt x="692727" y="775854"/>
                </a:cubicBezTo>
                <a:cubicBezTo>
                  <a:pt x="696211" y="803728"/>
                  <a:pt x="704342" y="830979"/>
                  <a:pt x="706582" y="858981"/>
                </a:cubicBezTo>
                <a:cubicBezTo>
                  <a:pt x="713589" y="946568"/>
                  <a:pt x="715818" y="1034472"/>
                  <a:pt x="720436" y="1122218"/>
                </a:cubicBezTo>
                <a:cubicBezTo>
                  <a:pt x="738909" y="1112982"/>
                  <a:pt x="756679" y="1102179"/>
                  <a:pt x="775855" y="1094509"/>
                </a:cubicBezTo>
                <a:cubicBezTo>
                  <a:pt x="802974" y="1083662"/>
                  <a:pt x="831273" y="1076036"/>
                  <a:pt x="858982" y="1066800"/>
                </a:cubicBezTo>
                <a:lnTo>
                  <a:pt x="900546" y="1052945"/>
                </a:lnTo>
                <a:cubicBezTo>
                  <a:pt x="939890" y="1039830"/>
                  <a:pt x="967390" y="1028755"/>
                  <a:pt x="1011382" y="1025236"/>
                </a:cubicBezTo>
                <a:cubicBezTo>
                  <a:pt x="1103567" y="1017861"/>
                  <a:pt x="1196109" y="1015999"/>
                  <a:pt x="1288473" y="1011381"/>
                </a:cubicBezTo>
                <a:cubicBezTo>
                  <a:pt x="1478172" y="990304"/>
                  <a:pt x="1430895" y="988828"/>
                  <a:pt x="1690255" y="1011381"/>
                </a:cubicBezTo>
                <a:cubicBezTo>
                  <a:pt x="1704804" y="1012646"/>
                  <a:pt x="1717361" y="1023171"/>
                  <a:pt x="1731818" y="1025236"/>
                </a:cubicBezTo>
                <a:cubicBezTo>
                  <a:pt x="1782315" y="1032450"/>
                  <a:pt x="1833418" y="1034473"/>
                  <a:pt x="1884218" y="1039091"/>
                </a:cubicBezTo>
                <a:cubicBezTo>
                  <a:pt x="1930400" y="1048327"/>
                  <a:pt x="1983577" y="1040675"/>
                  <a:pt x="2022764" y="1066800"/>
                </a:cubicBezTo>
                <a:cubicBezTo>
                  <a:pt x="2036618" y="1076036"/>
                  <a:pt x="2049434" y="1087063"/>
                  <a:pt x="2064327" y="1094509"/>
                </a:cubicBezTo>
                <a:cubicBezTo>
                  <a:pt x="2092725" y="1108708"/>
                  <a:pt x="2148822" y="1116949"/>
                  <a:pt x="2175164" y="1122218"/>
                </a:cubicBezTo>
                <a:cubicBezTo>
                  <a:pt x="2176896" y="1148192"/>
                  <a:pt x="2169817" y="1305489"/>
                  <a:pt x="2202873" y="1371600"/>
                </a:cubicBezTo>
                <a:cubicBezTo>
                  <a:pt x="2210320" y="1386493"/>
                  <a:pt x="2218808" y="1401389"/>
                  <a:pt x="2230582" y="1413163"/>
                </a:cubicBezTo>
                <a:cubicBezTo>
                  <a:pt x="2242356" y="1424937"/>
                  <a:pt x="2257253" y="1433425"/>
                  <a:pt x="2272146" y="1440872"/>
                </a:cubicBezTo>
                <a:cubicBezTo>
                  <a:pt x="2292026" y="1450812"/>
                  <a:pt x="2351365" y="1464141"/>
                  <a:pt x="2369127" y="1468581"/>
                </a:cubicBezTo>
                <a:cubicBezTo>
                  <a:pt x="2591979" y="1446297"/>
                  <a:pt x="2441688" y="1471600"/>
                  <a:pt x="2549236" y="1440872"/>
                </a:cubicBezTo>
                <a:cubicBezTo>
                  <a:pt x="2569961" y="1434951"/>
                  <a:pt x="2624065" y="1424239"/>
                  <a:pt x="2646218" y="1413163"/>
                </a:cubicBezTo>
                <a:cubicBezTo>
                  <a:pt x="2661111" y="1405716"/>
                  <a:pt x="2673927" y="1394690"/>
                  <a:pt x="2687782" y="1385454"/>
                </a:cubicBezTo>
                <a:cubicBezTo>
                  <a:pt x="2738582" y="1390072"/>
                  <a:pt x="2789685" y="1392095"/>
                  <a:pt x="2840182" y="1399309"/>
                </a:cubicBezTo>
                <a:cubicBezTo>
                  <a:pt x="2917766" y="1410392"/>
                  <a:pt x="2845726" y="1425169"/>
                  <a:pt x="2923309" y="1399309"/>
                </a:cubicBezTo>
                <a:cubicBezTo>
                  <a:pt x="3013821" y="1127781"/>
                  <a:pt x="2925365" y="1406900"/>
                  <a:pt x="2951018" y="637309"/>
                </a:cubicBezTo>
                <a:cubicBezTo>
                  <a:pt x="2952258" y="600096"/>
                  <a:pt x="2960255" y="563418"/>
                  <a:pt x="2964873" y="526472"/>
                </a:cubicBezTo>
                <a:cubicBezTo>
                  <a:pt x="2958379" y="305696"/>
                  <a:pt x="2819482" y="114259"/>
                  <a:pt x="2992582" y="27709"/>
                </a:cubicBezTo>
                <a:cubicBezTo>
                  <a:pt x="3005644" y="21178"/>
                  <a:pt x="3019978" y="17396"/>
                  <a:pt x="3034146" y="13854"/>
                </a:cubicBezTo>
                <a:cubicBezTo>
                  <a:pt x="3056991" y="8143"/>
                  <a:pt x="3080327" y="4618"/>
                  <a:pt x="3103418" y="0"/>
                </a:cubicBezTo>
                <a:lnTo>
                  <a:pt x="3671455" y="13854"/>
                </a:lnTo>
                <a:cubicBezTo>
                  <a:pt x="3727026" y="15951"/>
                  <a:pt x="3782231" y="23883"/>
                  <a:pt x="3837709" y="27709"/>
                </a:cubicBezTo>
                <a:cubicBezTo>
                  <a:pt x="3916167" y="33120"/>
                  <a:pt x="3994727" y="36945"/>
                  <a:pt x="4073236" y="41563"/>
                </a:cubicBezTo>
                <a:cubicBezTo>
                  <a:pt x="4091709" y="46181"/>
                  <a:pt x="4124037" y="36945"/>
                  <a:pt x="4128655" y="55418"/>
                </a:cubicBezTo>
                <a:cubicBezTo>
                  <a:pt x="4141027" y="104904"/>
                  <a:pt x="4122756" y="157433"/>
                  <a:pt x="4114800" y="207818"/>
                </a:cubicBezTo>
                <a:cubicBezTo>
                  <a:pt x="4108861" y="245434"/>
                  <a:pt x="4093352" y="281090"/>
                  <a:pt x="4087091" y="318654"/>
                </a:cubicBezTo>
                <a:cubicBezTo>
                  <a:pt x="4070835" y="416186"/>
                  <a:pt x="4082119" y="375131"/>
                  <a:pt x="4059382" y="443345"/>
                </a:cubicBezTo>
                <a:cubicBezTo>
                  <a:pt x="4064000" y="508000"/>
                  <a:pt x="4065662" y="572934"/>
                  <a:pt x="4073236" y="637309"/>
                </a:cubicBezTo>
                <a:cubicBezTo>
                  <a:pt x="4090012" y="779905"/>
                  <a:pt x="4087091" y="605911"/>
                  <a:pt x="4087091" y="706581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1943708" y="2216131"/>
            <a:ext cx="504056" cy="432048"/>
          </a:xfrm>
          <a:prstGeom prst="actionButtonHelp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правка 8">
            <a:hlinkClick r:id="" action="ppaction://noaction" highlightClick="1"/>
          </p:cNvPr>
          <p:cNvSpPr/>
          <p:nvPr/>
        </p:nvSpPr>
        <p:spPr>
          <a:xfrm>
            <a:off x="1907704" y="3643745"/>
            <a:ext cx="576064" cy="505335"/>
          </a:xfrm>
          <a:prstGeom prst="actionButtonHelp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</p:cNvPr>
          <p:cNvSpPr/>
          <p:nvPr/>
        </p:nvSpPr>
        <p:spPr>
          <a:xfrm>
            <a:off x="1907704" y="5199451"/>
            <a:ext cx="576064" cy="546186"/>
          </a:xfrm>
          <a:prstGeom prst="actionButtonHelp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3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20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Лабиринт </vt:lpstr>
      <vt:lpstr>Презентация PowerPoint</vt:lpstr>
      <vt:lpstr>Презентация PowerPoint</vt:lpstr>
      <vt:lpstr>Помоги машинке добраться до заправки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Лабиринт </dc:title>
  <dc:creator>Иришка</dc:creator>
  <cp:lastModifiedBy>qwerty</cp:lastModifiedBy>
  <cp:revision>4</cp:revision>
  <dcterms:created xsi:type="dcterms:W3CDTF">2022-12-14T05:09:17Z</dcterms:created>
  <dcterms:modified xsi:type="dcterms:W3CDTF">2022-12-14T05:50:34Z</dcterms:modified>
</cp:coreProperties>
</file>