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0" r:id="rId4"/>
    <p:sldId id="258" r:id="rId5"/>
    <p:sldId id="261" r:id="rId6"/>
    <p:sldId id="259" r:id="rId7"/>
    <p:sldId id="263" r:id="rId8"/>
    <p:sldId id="264" r:id="rId9"/>
    <p:sldId id="265" r:id="rId10"/>
    <p:sldId id="266" r:id="rId11"/>
    <p:sldId id="267" r:id="rId12"/>
    <p:sldId id="262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40000"/>
                <a:lumOff val="60000"/>
              </a:schemeClr>
            </a:gs>
            <a:gs pos="17999">
              <a:schemeClr val="tx2">
                <a:lumMod val="40000"/>
                <a:lumOff val="60000"/>
              </a:schemeClr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836712"/>
            <a:ext cx="8305800" cy="381642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Создание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лэпбука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как способ организации совместной деятельности педагогов и детей в условиях современного образования  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3. Макет </a:t>
            </a:r>
            <a:r>
              <a:rPr lang="ru-RU" dirty="0" err="1" smtClean="0"/>
              <a:t>лэпбука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38912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dirty="0" smtClean="0"/>
              <a:t>Третий этап самый интересный. Теперь надо придумать, как в </a:t>
            </a:r>
            <a:r>
              <a:rPr lang="ru-RU" sz="4000" dirty="0" err="1" smtClean="0"/>
              <a:t>лэпбуке</a:t>
            </a:r>
            <a:r>
              <a:rPr lang="ru-RU" sz="4000" dirty="0" smtClean="0"/>
              <a:t> будет представлен каждый из пунктов плана. Формы представления могут быть любые, начиная от самой простой - текста, до игр и заданий.</a:t>
            </a:r>
            <a:endParaRPr lang="ru-RU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305800" cy="1143000"/>
          </a:xfrm>
        </p:spPr>
        <p:txBody>
          <a:bodyPr/>
          <a:lstStyle/>
          <a:p>
            <a:pPr algn="ctr"/>
            <a:r>
              <a:rPr lang="ru-RU" dirty="0" smtClean="0"/>
              <a:t>Элементы </a:t>
            </a:r>
            <a:r>
              <a:rPr lang="ru-RU" dirty="0" err="1" smtClean="0"/>
              <a:t>лепбука</a:t>
            </a:r>
            <a:endParaRPr lang="ru-RU" dirty="0"/>
          </a:p>
        </p:txBody>
      </p:sp>
      <p:pic>
        <p:nvPicPr>
          <p:cNvPr id="1026" name="Picture 2" descr="C:\Users\Admin\Desktop\skrinshot_2016-10-04_20.39.5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4059835" cy="4978129"/>
          </a:xfrm>
          <a:prstGeom prst="rect">
            <a:avLst/>
          </a:prstGeom>
          <a:noFill/>
        </p:spPr>
      </p:pic>
      <p:pic>
        <p:nvPicPr>
          <p:cNvPr id="1027" name="Picture 3" descr="C:\Users\Admin\Desktop\20b46fceaf85812a83e9df351a4717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628800"/>
            <a:ext cx="4032448" cy="49776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4. Создание шаблона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Самый кропотливый этап – практическая работа. В соответствии с макетом надо сделать шаблон папки в натуральную величину. </a:t>
            </a:r>
            <a:endParaRPr lang="ru-RU" sz="3200" dirty="0"/>
          </a:p>
        </p:txBody>
      </p:sp>
      <p:pic>
        <p:nvPicPr>
          <p:cNvPr id="2050" name="Picture 2" descr="C:\Users\Admin\Desktop\12939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996952"/>
            <a:ext cx="5680558" cy="3645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5. Изготовление </a:t>
            </a:r>
            <a:r>
              <a:rPr lang="ru-RU" dirty="0" err="1" smtClean="0"/>
              <a:t>лэпбука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3891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Шаблон распечатываем, вырезаем детали, приклеиваем все на свои места. </a:t>
            </a:r>
          </a:p>
        </p:txBody>
      </p:sp>
      <p:pic>
        <p:nvPicPr>
          <p:cNvPr id="3074" name="Picture 2" descr="G:\DCIM\101PHOTO\SAM_59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284984"/>
            <a:ext cx="4478822" cy="3359116"/>
          </a:xfrm>
          <a:prstGeom prst="rect">
            <a:avLst/>
          </a:prstGeom>
          <a:noFill/>
        </p:spPr>
      </p:pic>
      <p:pic>
        <p:nvPicPr>
          <p:cNvPr id="5" name="Рисунок 4" descr="G:\DCIM\101PHOTO\SAM_600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284984"/>
            <a:ext cx="403244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305800" cy="1143000"/>
          </a:xfrm>
        </p:spPr>
        <p:txBody>
          <a:bodyPr/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2132856"/>
            <a:ext cx="878497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err="1" smtClean="0">
                <a:solidFill>
                  <a:srgbClr val="002060"/>
                </a:solidFill>
              </a:rPr>
              <a:t>Лэпбук</a:t>
            </a:r>
            <a:r>
              <a:rPr lang="ru-RU" sz="4000" dirty="0" smtClean="0">
                <a:solidFill>
                  <a:srgbClr val="002060"/>
                </a:solidFill>
              </a:rPr>
              <a:t> — это </a:t>
            </a:r>
            <a:r>
              <a:rPr lang="ru-RU" sz="4000" dirty="0" err="1" smtClean="0">
                <a:solidFill>
                  <a:srgbClr val="002060"/>
                </a:solidFill>
              </a:rPr>
              <a:t>портфолио</a:t>
            </a:r>
            <a:r>
              <a:rPr lang="ru-RU" sz="4000" dirty="0" smtClean="0">
                <a:solidFill>
                  <a:srgbClr val="002060"/>
                </a:solidFill>
              </a:rPr>
              <a:t> или коллекция маленьких книжек с кармашками и окошечками, которые дают возможность размещать информацию в виде рисунков, небольших текстов, в любой форме и на любую тему.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836712"/>
            <a:ext cx="83529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Что такое </a:t>
            </a:r>
            <a:r>
              <a:rPr lang="ru-RU" sz="6000" dirty="0" err="1" smtClean="0">
                <a:solidFill>
                  <a:srgbClr val="002060"/>
                </a:solidFill>
              </a:rPr>
              <a:t>лэпбук</a:t>
            </a:r>
            <a:r>
              <a:rPr lang="ru-RU" sz="6000" dirty="0" smtClean="0">
                <a:solidFill>
                  <a:srgbClr val="002060"/>
                </a:solidFill>
              </a:rPr>
              <a:t>?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704088"/>
            <a:ext cx="84352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Организация партнерской деятельности взрослого с детьми: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677152"/>
          </a:xfrm>
        </p:spPr>
        <p:txBody>
          <a:bodyPr anchor="t">
            <a:normAutofit fontScale="92500" lnSpcReduction="20000"/>
          </a:bodyPr>
          <a:lstStyle/>
          <a:p>
            <a:pPr lvl="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ru-RU" sz="4000" dirty="0" smtClean="0"/>
              <a:t>включенность воспитателя в деятельность наравне с детьми;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sz="4000" dirty="0" smtClean="0"/>
              <a:t>добровольное присоединение дошкольников к деятельности;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sz="4000" dirty="0" smtClean="0"/>
              <a:t>свободное общение и перемещение детей во время деятельности;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sz="4000" dirty="0" smtClean="0"/>
              <a:t>открытый временной конец деятельности 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572784"/>
          </a:xfrm>
        </p:spPr>
        <p:txBody>
          <a:bodyPr>
            <a:noAutofit/>
          </a:bodyPr>
          <a:lstStyle/>
          <a:p>
            <a:pPr algn="ctr"/>
            <a:r>
              <a:rPr lang="ru-RU" sz="4000" dirty="0" err="1" smtClean="0"/>
              <a:t>Лэпбук</a:t>
            </a:r>
            <a:r>
              <a:rPr lang="ru-RU" sz="4000" dirty="0" smtClean="0"/>
              <a:t> отвечает всем требованиям ФГОС ДО к предметно-развивающей среде: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4320480"/>
          </a:xfrm>
        </p:spPr>
        <p:txBody>
          <a:bodyPr/>
          <a:lstStyle/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sz="3200" dirty="0" smtClean="0"/>
              <a:t>  информативен;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sz="3200" dirty="0" smtClean="0"/>
              <a:t>  </a:t>
            </a:r>
            <a:r>
              <a:rPr lang="ru-RU" sz="3200" dirty="0" err="1" smtClean="0"/>
              <a:t>полифункционален</a:t>
            </a:r>
            <a:r>
              <a:rPr lang="ru-RU" sz="3200" dirty="0" smtClean="0"/>
              <a:t>: способствует развитию творчества, воображения;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sz="3200" dirty="0" smtClean="0"/>
              <a:t>  пригоден к использованию одновременно группой детей (в том числе с участием взрослого как играющего партнера);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sz="3200" dirty="0" smtClean="0"/>
              <a:t>  обладает дидактическими свойствами;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endParaRPr lang="ru-RU" dirty="0" smtClean="0"/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572784"/>
          </a:xfrm>
        </p:spPr>
        <p:txBody>
          <a:bodyPr>
            <a:noAutofit/>
          </a:bodyPr>
          <a:lstStyle/>
          <a:p>
            <a:pPr algn="ctr"/>
            <a:r>
              <a:rPr lang="ru-RU" sz="4000" dirty="0" err="1" smtClean="0"/>
              <a:t>Лэпбук</a:t>
            </a:r>
            <a:r>
              <a:rPr lang="ru-RU" sz="4000" dirty="0" smtClean="0"/>
              <a:t> отвечает всем требованиям ФГОС ДО к предметно-развивающей среде: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564904"/>
            <a:ext cx="8229600" cy="4077072"/>
          </a:xfrm>
        </p:spPr>
        <p:txBody>
          <a:bodyPr/>
          <a:lstStyle/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sz="3200" dirty="0" smtClean="0"/>
              <a:t>  вариативен (есть несколько вариантов использования каждой его части);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sz="3200" dirty="0" smtClean="0"/>
              <a:t>  его структура и содержание доступно детям дошкольного возраста;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sz="3200" dirty="0" smtClean="0"/>
              <a:t>  обеспечивает игровую, познавательную, исследовательскую и творческую активность всех воспитанников.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Результаты использования </a:t>
            </a:r>
            <a:r>
              <a:rPr lang="ru-RU" sz="4400" dirty="0" err="1" smtClean="0"/>
              <a:t>лэпбука</a:t>
            </a:r>
            <a:r>
              <a:rPr lang="ru-RU" sz="4400" dirty="0" smtClean="0"/>
              <a:t> в совместной деятельности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sz="2800" dirty="0" smtClean="0"/>
              <a:t>Он помогает ребенку организовать информацию по изучаемой теме, лучше понять и запомнить материал  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sz="2800" dirty="0" smtClean="0"/>
              <a:t>Это отличный способ для повторения пройденного. 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sz="2800" dirty="0" smtClean="0"/>
              <a:t>  Ребенок научится самостоятельно собирать и организовывать информацию.</a:t>
            </a:r>
          </a:p>
          <a:p>
            <a:pPr>
              <a:buClr>
                <a:schemeClr val="accent1">
                  <a:lumMod val="50000"/>
                </a:schemeClr>
              </a:buClr>
              <a:buFont typeface="Wingdings" pitchFamily="2" charset="2"/>
              <a:buChar char="v"/>
            </a:pPr>
            <a:r>
              <a:rPr lang="ru-RU" sz="2800" dirty="0" smtClean="0"/>
              <a:t>Хорошо подходит для занятий в разновозрастных группах .</a:t>
            </a: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Этапы создания </a:t>
            </a:r>
            <a:r>
              <a:rPr lang="ru-RU" dirty="0" err="1" smtClean="0"/>
              <a:t>лэпбука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Clr>
                <a:srgbClr val="002060"/>
              </a:buClr>
              <a:buFont typeface="+mj-lt"/>
              <a:buAutoNum type="arabicPeriod"/>
            </a:pPr>
            <a:r>
              <a:rPr lang="ru-RU" sz="4000" dirty="0" smtClean="0"/>
              <a:t>Выбор темы.</a:t>
            </a:r>
          </a:p>
          <a:p>
            <a:pPr marL="514350" lvl="0" indent="-514350">
              <a:buClr>
                <a:srgbClr val="002060"/>
              </a:buClr>
              <a:buFont typeface="+mj-lt"/>
              <a:buAutoNum type="arabicPeriod"/>
            </a:pPr>
            <a:r>
              <a:rPr lang="ru-RU" sz="4000" dirty="0" smtClean="0"/>
              <a:t>Обсуждение плана.</a:t>
            </a:r>
          </a:p>
          <a:p>
            <a:pPr marL="514350" lvl="0" indent="-514350">
              <a:buClr>
                <a:srgbClr val="002060"/>
              </a:buClr>
              <a:buFont typeface="+mj-lt"/>
              <a:buAutoNum type="arabicPeriod"/>
            </a:pPr>
            <a:r>
              <a:rPr lang="ru-RU" sz="4000" dirty="0" smtClean="0"/>
              <a:t>Создание макета.</a:t>
            </a:r>
          </a:p>
          <a:p>
            <a:pPr marL="514350" lvl="0" indent="-514350">
              <a:buClr>
                <a:srgbClr val="002060"/>
              </a:buClr>
              <a:buFont typeface="+mj-lt"/>
              <a:buAutoNum type="arabicPeriod"/>
            </a:pPr>
            <a:r>
              <a:rPr lang="ru-RU" sz="4000" dirty="0" smtClean="0"/>
              <a:t>Создание шаблона </a:t>
            </a:r>
            <a:r>
              <a:rPr lang="ru-RU" sz="4000" dirty="0" err="1" smtClean="0"/>
              <a:t>лэпбука</a:t>
            </a:r>
            <a:r>
              <a:rPr lang="ru-RU" sz="4000" dirty="0" smtClean="0"/>
              <a:t>.</a:t>
            </a:r>
          </a:p>
          <a:p>
            <a:pPr marL="514350" lvl="0" indent="-514350">
              <a:buClr>
                <a:srgbClr val="002060"/>
              </a:buClr>
              <a:buFont typeface="+mj-lt"/>
              <a:buAutoNum type="arabicPeriod"/>
            </a:pPr>
            <a:r>
              <a:rPr lang="ru-RU" sz="4000" dirty="0" smtClean="0"/>
              <a:t>Изготовление </a:t>
            </a:r>
            <a:r>
              <a:rPr lang="ru-RU" sz="4000" dirty="0" err="1" smtClean="0"/>
              <a:t>лэпбука</a:t>
            </a:r>
            <a:r>
              <a:rPr lang="ru-RU" sz="4000" dirty="0" smtClean="0"/>
              <a:t>.</a:t>
            </a:r>
          </a:p>
          <a:p>
            <a:pPr marL="514350" indent="-514350">
              <a:buClr>
                <a:srgbClr val="002060"/>
              </a:buCl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1. Тема </a:t>
            </a:r>
            <a:r>
              <a:rPr lang="ru-RU" dirty="0" err="1" smtClean="0"/>
              <a:t>лэпбука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3891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Тема для папки может быть совершенно любой, как и ее сложность.  Лучше всего получаются </a:t>
            </a:r>
            <a:r>
              <a:rPr lang="ru-RU" sz="4000" dirty="0" err="1" smtClean="0"/>
              <a:t>лэпбуки</a:t>
            </a:r>
            <a:r>
              <a:rPr lang="ru-RU" sz="4000" dirty="0" smtClean="0"/>
              <a:t> на какие-то частные, а не на общие темы. </a:t>
            </a:r>
            <a:endParaRPr lang="ru-RU" sz="4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2. План </a:t>
            </a:r>
            <a:r>
              <a:rPr lang="ru-RU" dirty="0" err="1" smtClean="0"/>
              <a:t>лэпбука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92252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dirty="0" smtClean="0"/>
              <a:t>Необходимо продумать, что должен включать в себя </a:t>
            </a:r>
            <a:r>
              <a:rPr lang="ru-RU" sz="4000" dirty="0" err="1" smtClean="0"/>
              <a:t>лэпбук</a:t>
            </a:r>
            <a:r>
              <a:rPr lang="ru-RU" sz="4000" dirty="0" smtClean="0"/>
              <a:t>, какие задания будут уместны, чтобы полностью раскрыть тему.</a:t>
            </a:r>
          </a:p>
          <a:p>
            <a:pPr algn="ctr">
              <a:buNone/>
            </a:pPr>
            <a:r>
              <a:rPr lang="ru-RU" sz="4000" dirty="0" smtClean="0"/>
              <a:t>На этом этапе проходит </a:t>
            </a:r>
            <a:r>
              <a:rPr lang="ru-RU" sz="4000" b="1" dirty="0" smtClean="0"/>
              <a:t>изучение источников информации</a:t>
            </a:r>
            <a:r>
              <a:rPr lang="ru-RU" sz="4000" dirty="0" smtClean="0"/>
              <a:t>, осуществляется ее </a:t>
            </a:r>
            <a:r>
              <a:rPr lang="ru-RU" sz="4000" b="1" dirty="0" smtClean="0"/>
              <a:t>отбор</a:t>
            </a:r>
            <a:r>
              <a:rPr lang="ru-RU" sz="4000" dirty="0" smtClean="0"/>
              <a:t> и </a:t>
            </a:r>
            <a:r>
              <a:rPr lang="ru-RU" sz="4000" b="1" dirty="0" smtClean="0"/>
              <a:t>проведение исследований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382</TotalTime>
  <Words>395</Words>
  <Application>Microsoft Office PowerPoint</Application>
  <PresentationFormat>Экран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Создание лэпбука как способ организации совместной деятельности педагогов и детей в условиях современного образования  </vt:lpstr>
      <vt:lpstr>Слайд 2</vt:lpstr>
      <vt:lpstr>Организация партнерской деятельности взрослого с детьми:</vt:lpstr>
      <vt:lpstr>Лэпбук отвечает всем требованиям ФГОС ДО к предметно-развивающей среде:</vt:lpstr>
      <vt:lpstr>Лэпбук отвечает всем требованиям ФГОС ДО к предметно-развивающей среде:</vt:lpstr>
      <vt:lpstr>Результаты использования лэпбука в совместной деятельности.</vt:lpstr>
      <vt:lpstr>Этапы создания лэпбука</vt:lpstr>
      <vt:lpstr>1. Тема лэпбука</vt:lpstr>
      <vt:lpstr>2. План лэпбука</vt:lpstr>
      <vt:lpstr>3. Макет лэпбука</vt:lpstr>
      <vt:lpstr>Элементы лепбука</vt:lpstr>
      <vt:lpstr>4. Создание шаблона</vt:lpstr>
      <vt:lpstr>5. Изготовление лэпбука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лэпбука как способ организации совместной деятельности педагогов и детей в усл</dc:title>
  <dc:creator>Admin</dc:creator>
  <cp:lastModifiedBy>User</cp:lastModifiedBy>
  <cp:revision>38</cp:revision>
  <dcterms:created xsi:type="dcterms:W3CDTF">2017-02-12T08:03:48Z</dcterms:created>
  <dcterms:modified xsi:type="dcterms:W3CDTF">2018-01-20T10:54:41Z</dcterms:modified>
</cp:coreProperties>
</file>