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7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D50E5-9774-4841-ACC7-22875861F70D}" type="datetimeFigureOut">
              <a:rPr lang="ru-RU" smtClean="0"/>
              <a:t>10.12.2018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173F8-6A0B-4812-85F8-526DC7E47DB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D50E5-9774-4841-ACC7-22875861F70D}" type="datetimeFigureOut">
              <a:rPr lang="ru-RU" smtClean="0"/>
              <a:t>10.12.2018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173F8-6A0B-4812-85F8-526DC7E47DB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D50E5-9774-4841-ACC7-22875861F70D}" type="datetimeFigureOut">
              <a:rPr lang="ru-RU" smtClean="0"/>
              <a:t>10.12.2018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173F8-6A0B-4812-85F8-526DC7E47DB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D50E5-9774-4841-ACC7-22875861F70D}" type="datetimeFigureOut">
              <a:rPr lang="ru-RU" smtClean="0"/>
              <a:t>10.12.2018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173F8-6A0B-4812-85F8-526DC7E47DB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D50E5-9774-4841-ACC7-22875861F70D}" type="datetimeFigureOut">
              <a:rPr lang="ru-RU" smtClean="0"/>
              <a:t>10.12.2018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173F8-6A0B-4812-85F8-526DC7E47DB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D50E5-9774-4841-ACC7-22875861F70D}" type="datetimeFigureOut">
              <a:rPr lang="ru-RU" smtClean="0"/>
              <a:t>10.12.2018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173F8-6A0B-4812-85F8-526DC7E47DB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D50E5-9774-4841-ACC7-22875861F70D}" type="datetimeFigureOut">
              <a:rPr lang="ru-RU" smtClean="0"/>
              <a:t>10.12.2018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173F8-6A0B-4812-85F8-526DC7E47DB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D50E5-9774-4841-ACC7-22875861F70D}" type="datetimeFigureOut">
              <a:rPr lang="ru-RU" smtClean="0"/>
              <a:t>10.12.2018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173F8-6A0B-4812-85F8-526DC7E47DB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D50E5-9774-4841-ACC7-22875861F70D}" type="datetimeFigureOut">
              <a:rPr lang="ru-RU" smtClean="0"/>
              <a:t>10.12.2018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173F8-6A0B-4812-85F8-526DC7E47DB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D50E5-9774-4841-ACC7-22875861F70D}" type="datetimeFigureOut">
              <a:rPr lang="ru-RU" smtClean="0"/>
              <a:t>10.12.2018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173F8-6A0B-4812-85F8-526DC7E47DB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D50E5-9774-4841-ACC7-22875861F70D}" type="datetimeFigureOut">
              <a:rPr lang="ru-RU" smtClean="0"/>
              <a:t>10.12.2018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173F8-6A0B-4812-85F8-526DC7E47DB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0D50E5-9774-4841-ACC7-22875861F70D}" type="datetimeFigureOut">
              <a:rPr lang="ru-RU" smtClean="0"/>
              <a:t>10.12.2018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3173F8-6A0B-4812-85F8-526DC7E47DBD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ÐÐ°ÑÑÐ¸Ð½ÐºÐ¸ Ð¿Ð¾ Ð·Ð°Ð¿ÑÐ¾ÑÑ ÑÐ¶Ð¸Ðº Ð°Ð½Ð¸Ð¼Ð°ÑÐ¸Ñ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7" y="1139248"/>
            <a:ext cx="7760402" cy="521871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C3C8D2"/>
              </a:clrFrom>
              <a:clrTo>
                <a:srgbClr val="C3C8D2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5400000">
            <a:off x="1752886" y="-324182"/>
            <a:ext cx="5923981" cy="728667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5" name="Picture 5" descr="C:\Users\user\Desktop\2018-12-10_222138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00263" y="876300"/>
            <a:ext cx="4943475" cy="5105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ÐÐ°ÑÑÐ¸Ð½ÐºÐ¸ Ð¿Ð¾ Ð·Ð°Ð¿ÑÐ¾ÑÑ ÑÐ¸Ð·Ð¼Ð¸Ð½ÑÑÐºÐ° ÑÐ¶Ð¸Ðº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0</Words>
  <Application>Microsoft Office PowerPoint</Application>
  <PresentationFormat>Экран (4:3)</PresentationFormat>
  <Paragraphs>0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Слайд 1</vt:lpstr>
      <vt:lpstr>Слайд 2</vt:lpstr>
      <vt:lpstr>Слайд 3</vt:lpstr>
      <vt:lpstr>Слайд 4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2</cp:revision>
  <dcterms:created xsi:type="dcterms:W3CDTF">2018-12-10T17:50:41Z</dcterms:created>
  <dcterms:modified xsi:type="dcterms:W3CDTF">2018-12-10T18:24:26Z</dcterms:modified>
</cp:coreProperties>
</file>