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
  </p:notesMasterIdLst>
  <p:handoutMasterIdLst>
    <p:handoutMasterId r:id="rId8"/>
  </p:handoutMasterIdLst>
  <p:sldIdLst>
    <p:sldId id="256" r:id="rId3"/>
    <p:sldId id="257" r:id="rId4"/>
    <p:sldId id="258" r:id="rId5"/>
    <p:sldId id="259" r:id="rId6"/>
  </p:sldIdLst>
  <p:sldSz cx="12192000" cy="6858000"/>
  <p:notesSz cx="7103745" cy="10234295"/>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FFF39"/>
    <a:srgbClr val="B2B2B2"/>
    <a:srgbClr val="202020"/>
    <a:srgbClr val="323232"/>
    <a:srgbClr val="CC3300"/>
    <a:srgbClr val="CC0000"/>
    <a:srgbClr val="FF3300"/>
    <a:srgbClr val="990000"/>
    <a:srgbClr val="FF8D41"/>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MasterView">
  <p:normalViewPr horzBarState="maximized">
    <p:restoredLeft sz="12278" autoAdjust="0"/>
    <p:restoredTop sz="94660"/>
  </p:normalViewPr>
  <p:slideViewPr>
    <p:cSldViewPr snapToGrid="0" showGuides="1">
      <p:cViewPr varScale="1">
        <p:scale>
          <a:sx n="117" d="100"/>
          <a:sy n="117" d="100"/>
        </p:scale>
        <p:origin x="510" y="102"/>
      </p:cViewPr>
      <p:guideLst>
        <p:guide orient="horz" pos="2159"/>
        <p:guide pos="3840"/>
      </p:guideLst>
    </p:cSldViewPr>
  </p:slideViewPr>
  <p:notesTextViewPr>
    <p:cViewPr>
      <p:scale>
        <a:sx n="3" d="2"/>
        <a:sy n="3" d="2"/>
      </p:scale>
      <p:origin x="0" y="0"/>
    </p:cViewPr>
  </p:notesTextViewPr>
  <p:gridSpacing cx="72000" cy="72000"/>
</p:viewPr>
</file>

<file path=ppt/_rels/presentation.xml.rels><?xml version="1.0" encoding="UTF-8" standalone="yes"?>
<Relationships xmlns="http://schemas.openxmlformats.org/package/2006/relationships"><Relationship Id="rId9" Type="http://schemas.openxmlformats.org/officeDocument/2006/relationships/presProps" Target="presProps.xml"/><Relationship Id="rId8" Type="http://schemas.openxmlformats.org/officeDocument/2006/relationships/handoutMaster" Target="handoutMasters/handoutMaster1.xml"/><Relationship Id="rId7" Type="http://schemas.openxmlformats.org/officeDocument/2006/relationships/notesMaster" Target="notesMasters/notesMaster1.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1" Type="http://schemas.openxmlformats.org/officeDocument/2006/relationships/tableStyles" Target="tableStyles.xml"/><Relationship Id="rId10" Type="http://schemas.openxmlformats.org/officeDocument/2006/relationships/viewProps" Target="viewProps.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45"/>
            </a:lvl1pPr>
          </a:lstStyle>
          <a:p>
            <a:endParaRPr lang="en-US"/>
          </a:p>
        </p:txBody>
      </p:sp>
      <p:sp>
        <p:nvSpPr>
          <p:cNvPr id="3" name="Date Placeholder 2"/>
          <p:cNvSpPr>
            <a:spLocks noGrp="1"/>
          </p:cNvSpPr>
          <p:nvPr>
            <p:ph type="dt" sz="quarter" idx="1"/>
          </p:nvPr>
        </p:nvSpPr>
        <p:spPr>
          <a:xfrm>
            <a:off x="4023812" y="0"/>
            <a:ext cx="3078290" cy="513492"/>
          </a:xfrm>
          <a:prstGeom prst="rect">
            <a:avLst/>
          </a:prstGeom>
        </p:spPr>
        <p:txBody>
          <a:bodyPr vert="horz" lIns="91440" tIns="45720" rIns="91440" bIns="45720" rtlCol="0"/>
          <a:lstStyle>
            <a:lvl1pPr algn="r">
              <a:defRPr sz="1245"/>
            </a:lvl1pPr>
          </a:lstStyle>
          <a:p>
            <a:fld id="{0F9B84EA-7D68-4D60-9CB1-D50884785D1C}" type="datetimeFigureOut">
              <a:rPr lang="en-US" smtClean="0"/>
            </a:fld>
            <a:endParaRPr lang="en-US"/>
          </a:p>
        </p:txBody>
      </p:sp>
      <p:sp>
        <p:nvSpPr>
          <p:cNvPr id="4" name="Footer Placeholder 3"/>
          <p:cNvSpPr>
            <a:spLocks noGrp="1"/>
          </p:cNvSpPr>
          <p:nvPr>
            <p:ph type="ftr" sz="quarter" idx="2"/>
          </p:nvPr>
        </p:nvSpPr>
        <p:spPr>
          <a:xfrm>
            <a:off x="0" y="9720804"/>
            <a:ext cx="3078290" cy="513491"/>
          </a:xfrm>
          <a:prstGeom prst="rect">
            <a:avLst/>
          </a:prstGeom>
        </p:spPr>
        <p:txBody>
          <a:bodyPr vert="horz" lIns="91440" tIns="45720" rIns="91440" bIns="45720" rtlCol="0" anchor="b"/>
          <a:lstStyle>
            <a:lvl1pPr algn="l">
              <a:defRPr sz="1245"/>
            </a:lvl1pPr>
          </a:lstStyle>
          <a:p>
            <a:endParaRPr lang="en-US"/>
          </a:p>
        </p:txBody>
      </p:sp>
      <p:sp>
        <p:nvSpPr>
          <p:cNvPr id="5" name="Slide Number Placeholder 4"/>
          <p:cNvSpPr>
            <a:spLocks noGrp="1"/>
          </p:cNvSpPr>
          <p:nvPr>
            <p:ph type="sldNum" sz="quarter" idx="3"/>
          </p:nvPr>
        </p:nvSpPr>
        <p:spPr>
          <a:xfrm>
            <a:off x="4023812" y="9720804"/>
            <a:ext cx="3078290" cy="513491"/>
          </a:xfrm>
          <a:prstGeom prst="rect">
            <a:avLst/>
          </a:prstGeom>
        </p:spPr>
        <p:txBody>
          <a:bodyPr vert="horz" lIns="91440" tIns="45720" rIns="91440" bIns="45720" rtlCol="0" anchor="b"/>
          <a:lstStyle>
            <a:lvl1pPr algn="r">
              <a:defRPr sz="1245"/>
            </a:lvl1pPr>
          </a:lstStyle>
          <a:p>
            <a:fld id="{8D4E0FC9-F1F8-4FAE-9988-3BA365CFD46F}" type="slidenum">
              <a:rPr lang="en-US" smtClean="0"/>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en-US"/>
          </a:p>
        </p:txBody>
      </p:sp>
      <p:sp>
        <p:nvSpPr>
          <p:cNvPr id="3" name="Slide Number Placeholder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D6C8D182-E4C8-4120-9249-FC9774456FFA}" type="datetimeFigureOut">
              <a:rPr lang="en-US" smtClean="0"/>
            </a:fld>
            <a:endParaRPr lang="en-US"/>
          </a:p>
        </p:txBody>
      </p:sp>
      <p:sp>
        <p:nvSpPr>
          <p:cNvPr id="4" name="Slide Image Placehoder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en-US"/>
          </a:p>
        </p:txBody>
      </p:sp>
      <p:sp>
        <p:nvSpPr>
          <p:cNvPr id="5" name="Note Placeholder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en-US"/>
              <a:t>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6" name="Footer Placeholder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85D0DACE-38E0-42D2-9336-2B707D34BC6D}" type="slidenum">
              <a:rPr lang="en-US" smtClean="0"/>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322962"/>
            <a:ext cx="9144000" cy="2187001"/>
          </a:xfrm>
        </p:spPr>
        <p:txBody>
          <a:bodyPr anchor="b">
            <a:normAutofit/>
          </a:bodyPr>
          <a:lstStyle>
            <a:lvl1pPr algn="ctr">
              <a:lnSpc>
                <a:spcPct val="130000"/>
              </a:lnSpc>
              <a:defRPr sz="6000">
                <a:effectLst/>
                <a:latin typeface="Calibri Light" panose="020F0302020204030204" pitchFamily="34" charset="0"/>
              </a:defRPr>
            </a:lvl1pPr>
          </a:lstStyle>
          <a:p>
            <a:r>
              <a:rPr lang="en-US" dirty="0" smtClean="0"/>
              <a:t>Click to edit Master title style</a:t>
            </a:r>
            <a:endParaRPr lang="en-US" dirty="0"/>
          </a:p>
        </p:txBody>
      </p:sp>
      <p:sp>
        <p:nvSpPr>
          <p:cNvPr id="4" name="Date Placeholder  3"/>
          <p:cNvSpPr>
            <a:spLocks noGrp="1"/>
          </p:cNvSpPr>
          <p:nvPr>
            <p:ph type="dt" sz="half" idx="10"/>
          </p:nvPr>
        </p:nvSpPr>
        <p:spPr/>
        <p:txBody>
          <a:bodyPr/>
          <a:lstStyle/>
          <a:p>
            <a:fld id="{760FBDFE-C587-4B4C-A407-44438C67B59E}"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AE70B2-8BF9-45C0-BB95-33D1B9D3A854}" type="slidenum">
              <a:rPr lang="en-US" smtClean="0"/>
            </a:fld>
            <a:endParaRPr lang="en-US"/>
          </a:p>
        </p:txBody>
      </p:sp>
      <p:sp>
        <p:nvSpPr>
          <p:cNvPr id="3" name="Subtitle 2"/>
          <p:cNvSpPr>
            <a:spLocks noGrp="1"/>
          </p:cNvSpPr>
          <p:nvPr>
            <p:ph type="subTitle" idx="1"/>
          </p:nvPr>
        </p:nvSpPr>
        <p:spPr>
          <a:xfrm>
            <a:off x="1524000" y="3602038"/>
            <a:ext cx="9144000" cy="1655762"/>
          </a:xfrm>
        </p:spPr>
        <p:txBody>
          <a:bodyPr>
            <a:normAutofit/>
          </a:bodyPr>
          <a:lstStyle>
            <a:lvl1pPr marL="0" indent="0" algn="ctr">
              <a:buNone/>
              <a:defRPr sz="2400">
                <a:solidFill>
                  <a:schemeClr val="tx1">
                    <a:lumMod val="75000"/>
                    <a:lumOff val="25000"/>
                  </a:schemeClr>
                </a:solidFill>
                <a:effectLst/>
                <a:latin typeface="Calibri Light" panose="020F0302020204030204" pitchFamily="34" charset="0"/>
                <a:ea typeface="+mj-ea"/>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60FBDFE-C587-4B4C-A407-44438C67B59E}" type="datetimeFigureOut">
              <a:rPr lang="en-US" smtClean="0"/>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AE70B2-8BF9-45C0-BB95-33D1B9D3A854}" type="slidenum">
              <a:rPr lang="en-US" smtClean="0"/>
            </a:fld>
            <a:endParaRPr lang="en-US"/>
          </a:p>
        </p:txBody>
      </p:sp>
      <p:sp>
        <p:nvSpPr>
          <p:cNvPr id="7" name="Content Placeholder 6"/>
          <p:cNvSpPr>
            <a:spLocks noGrp="1"/>
          </p:cNvSpPr>
          <p:nvPr>
            <p:ph sz="quarter" idx="13"/>
          </p:nvPr>
        </p:nvSpPr>
        <p:spPr>
          <a:xfrm>
            <a:off x="838200" y="551543"/>
            <a:ext cx="10515600" cy="5558971"/>
          </a:xfrm>
        </p:spPr>
        <p:txBody>
          <a:bodyPr/>
          <a:lstStyle/>
          <a:p>
            <a:pPr lvl="0"/>
            <a:r>
              <a:rPr lang="en-US" dirty="0">
                <a:sym typeface="+mn-ea"/>
              </a:rPr>
              <a:t>Click to edit Master text styles</a:t>
            </a:r>
            <a:endParaRPr lang="en-US" dirty="0"/>
          </a:p>
          <a:p>
            <a:pPr lvl="1"/>
            <a:r>
              <a:rPr lang="en-US" dirty="0">
                <a:sym typeface="+mn-ea"/>
              </a:rPr>
              <a:t>Second level</a:t>
            </a:r>
            <a:endParaRPr lang="en-US" dirty="0"/>
          </a:p>
          <a:p>
            <a:pPr lvl="2"/>
            <a:r>
              <a:rPr lang="en-US" dirty="0">
                <a:sym typeface="+mn-ea"/>
              </a:rPr>
              <a:t>Third level</a:t>
            </a:r>
            <a:endParaRPr lang="en-US" dirty="0"/>
          </a:p>
          <a:p>
            <a:pPr lvl="3"/>
            <a:r>
              <a:rPr lang="en-US" dirty="0">
                <a:sym typeface="+mn-ea"/>
              </a:rPr>
              <a:t>Fourth level</a:t>
            </a:r>
            <a:endParaRPr lang="en-US" dirty="0"/>
          </a:p>
          <a:p>
            <a:pPr lvl="4"/>
            <a:r>
              <a:rPr lang="en-US" dirty="0">
                <a:sym typeface="+mn-ea"/>
              </a:rPr>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47700" y="258445"/>
            <a:ext cx="10515600" cy="1325563"/>
          </a:xfrm>
        </p:spPr>
        <p:txBody>
          <a:bodyPr anchor="ctr" anchorCtr="0">
            <a:normAutofit/>
          </a:bodyPr>
          <a:lstStyle>
            <a:lvl1pPr>
              <a:defRPr sz="4400" b="1">
                <a:effectLst/>
                <a:latin typeface="Calibri Light" panose="020F030202020403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647700" y="1825625"/>
            <a:ext cx="10515600" cy="4351338"/>
          </a:xfrm>
        </p:spPr>
        <p:txBody>
          <a:bodyPr>
            <a:normAutofit/>
          </a:bodyPr>
          <a:lstStyle>
            <a:lvl1pPr>
              <a:defRPr sz="2800">
                <a:solidFill>
                  <a:schemeClr val="tx1">
                    <a:lumMod val="75000"/>
                    <a:lumOff val="25000"/>
                  </a:schemeClr>
                </a:solidFill>
                <a:latin typeface="Calibri Light" panose="020F0302020204030204" pitchFamily="34" charset="0"/>
                <a:cs typeface="Calibri Light" panose="020F0302020204030204" pitchFamily="34" charset="0"/>
              </a:defRPr>
            </a:lvl1pPr>
            <a:lvl2pPr>
              <a:defRPr sz="2400">
                <a:solidFill>
                  <a:schemeClr val="tx1">
                    <a:lumMod val="75000"/>
                    <a:lumOff val="25000"/>
                  </a:schemeClr>
                </a:solidFill>
                <a:latin typeface="Calibri Light" panose="020F0302020204030204" pitchFamily="34" charset="0"/>
                <a:cs typeface="Calibri Light" panose="020F0302020204030204" pitchFamily="34" charset="0"/>
              </a:defRPr>
            </a:lvl2pPr>
            <a:lvl3pPr>
              <a:defRPr sz="2000">
                <a:solidFill>
                  <a:schemeClr val="tx1">
                    <a:lumMod val="75000"/>
                    <a:lumOff val="25000"/>
                  </a:schemeClr>
                </a:solidFill>
                <a:latin typeface="Calibri Light" panose="020F0302020204030204" pitchFamily="34" charset="0"/>
                <a:cs typeface="Calibri Light" panose="020F0302020204030204" pitchFamily="34" charset="0"/>
              </a:defRPr>
            </a:lvl3pPr>
            <a:lvl4pPr>
              <a:defRPr sz="1800">
                <a:solidFill>
                  <a:schemeClr val="tx1">
                    <a:lumMod val="75000"/>
                    <a:lumOff val="25000"/>
                  </a:schemeClr>
                </a:solidFill>
                <a:latin typeface="Calibri Light" panose="020F0302020204030204" pitchFamily="34" charset="0"/>
                <a:cs typeface="Calibri Light" panose="020F0302020204030204" pitchFamily="34" charset="0"/>
              </a:defRPr>
            </a:lvl4pPr>
            <a:lvl5pPr>
              <a:defRPr sz="1800">
                <a:solidFill>
                  <a:schemeClr val="tx1">
                    <a:lumMod val="75000"/>
                    <a:lumOff val="25000"/>
                  </a:schemeClr>
                </a:solidFill>
                <a:latin typeface="Calibri Light" panose="020F0302020204030204" pitchFamily="34" charset="0"/>
                <a:cs typeface="Calibri Light" panose="020F0302020204030204" pitchFamily="34" charset="0"/>
              </a:defRPr>
            </a:lvl5pPr>
          </a:lstStyle>
          <a:p>
            <a:pPr lvl="0"/>
            <a:r>
              <a:rPr lang="en-US" dirty="0" smtClean="0"/>
              <a:t>Click to edit Master text styles</a:t>
            </a:r>
            <a:endParaRPr lang="en-US" dirty="0" smtClean="0"/>
          </a:p>
          <a:p>
            <a:pPr lvl="1"/>
            <a:r>
              <a:rPr lang="en-US" dirty="0"/>
              <a:t>Second level </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4" name="Date Placeholder 3"/>
          <p:cNvSpPr>
            <a:spLocks noGrp="1"/>
          </p:cNvSpPr>
          <p:nvPr>
            <p:ph type="dt" sz="half" idx="10"/>
          </p:nvPr>
        </p:nvSpPr>
        <p:spPr/>
        <p:txBody>
          <a:bodyPr/>
          <a:lstStyle/>
          <a:p>
            <a:fld id="{760FBDFE-C587-4B4C-A407-44438C67B59E}"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AE70B2-8BF9-45C0-BB95-33D1B9D3A854}" type="slidenum">
              <a:rPr lang="en-US" smtClean="0"/>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3750945"/>
            <a:ext cx="9843135" cy="811530"/>
          </a:xfrm>
        </p:spPr>
        <p:txBody>
          <a:bodyPr anchor="b">
            <a:noAutofit/>
          </a:bodyPr>
          <a:lstStyle>
            <a:lvl1pPr>
              <a:defRPr sz="6000">
                <a:effectLst/>
              </a:defRPr>
            </a:lvl1pPr>
          </a:lstStyle>
          <a:p>
            <a:r>
              <a:rPr lang="en-US" dirty="0" smtClean="0">
                <a:sym typeface="+mn-ea"/>
              </a:rPr>
              <a:t>Click to edit Master title style</a:t>
            </a:r>
            <a:endParaRPr lang="en-US" dirty="0" smtClean="0">
              <a:sym typeface="+mn-ea"/>
            </a:endParaRPr>
          </a:p>
        </p:txBody>
      </p:sp>
      <p:sp>
        <p:nvSpPr>
          <p:cNvPr id="3" name="Text Placeholder 2"/>
          <p:cNvSpPr>
            <a:spLocks noGrp="1"/>
          </p:cNvSpPr>
          <p:nvPr>
            <p:ph type="body" idx="1"/>
          </p:nvPr>
        </p:nvSpPr>
        <p:spPr>
          <a:xfrm>
            <a:off x="831850" y="4610028"/>
            <a:ext cx="7321550" cy="647555"/>
          </a:xfrm>
        </p:spPr>
        <p:txBody>
          <a:bodyPr>
            <a:noAutofit/>
          </a:bodyPr>
          <a:lstStyle>
            <a:lvl1pPr marL="0" indent="0">
              <a:buNone/>
              <a:defRPr sz="24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endParaRPr lang="en-US" dirty="0"/>
          </a:p>
        </p:txBody>
      </p:sp>
      <p:sp>
        <p:nvSpPr>
          <p:cNvPr id="4" name="Slide Number Placeholder 3"/>
          <p:cNvSpPr>
            <a:spLocks noGrp="1"/>
          </p:cNvSpPr>
          <p:nvPr>
            <p:ph type="dt" sz="half" idx="10"/>
          </p:nvPr>
        </p:nvSpPr>
        <p:spPr/>
        <p:txBody>
          <a:bodyPr/>
          <a:lstStyle/>
          <a:p>
            <a:fld id="{760FBDFE-C587-4B4C-A407-44438C67B59E}"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AE70B2-8BF9-45C0-BB95-33D1B9D3A854}" type="slidenum">
              <a:rPr lang="en-US" smtClean="0"/>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47700" y="258445"/>
            <a:ext cx="10515600" cy="1325563"/>
          </a:xfrm>
        </p:spPr>
        <p:txBody>
          <a:bodyPr>
            <a:normAutofit/>
          </a:bodyPr>
          <a:lstStyle>
            <a:lvl1pPr>
              <a:defRPr sz="4400" b="0" i="0">
                <a:effectLst/>
              </a:defRPr>
            </a:lvl1pPr>
          </a:lstStyle>
          <a:p>
            <a:r>
              <a:rPr lang="en-US" dirty="0" smtClean="0">
                <a:sym typeface="+mn-ea"/>
              </a:rPr>
              <a:t>Click to edit Master title style</a:t>
            </a:r>
            <a:endParaRPr lang="en-US" dirty="0"/>
          </a:p>
        </p:txBody>
      </p:sp>
      <p:sp>
        <p:nvSpPr>
          <p:cNvPr id="3" name="Content Placeholder 2"/>
          <p:cNvSpPr>
            <a:spLocks noGrp="1"/>
          </p:cNvSpPr>
          <p:nvPr>
            <p:ph sz="half" idx="1"/>
          </p:nvPr>
        </p:nvSpPr>
        <p:spPr>
          <a:xfrm>
            <a:off x="647700" y="1825625"/>
            <a:ext cx="5181600" cy="4351338"/>
          </a:xfrm>
        </p:spPr>
        <p:txBody>
          <a:bodyPr>
            <a:normAutofit/>
          </a:bodyPr>
          <a:lstStyle>
            <a:lvl1pPr>
              <a:lnSpc>
                <a:spcPct val="150000"/>
              </a:lnSpc>
              <a:defRPr sz="2800">
                <a:solidFill>
                  <a:schemeClr val="tx1">
                    <a:lumMod val="75000"/>
                    <a:lumOff val="25000"/>
                  </a:schemeClr>
                </a:solidFill>
                <a:latin typeface="Calibri Light" panose="020F0302020204030204" pitchFamily="34" charset="0"/>
                <a:cs typeface="Calibri Light" panose="020F0302020204030204" pitchFamily="34" charset="0"/>
              </a:defRPr>
            </a:lvl1pPr>
            <a:lvl2pPr>
              <a:lnSpc>
                <a:spcPct val="150000"/>
              </a:lnSpc>
              <a:defRPr sz="2400">
                <a:solidFill>
                  <a:schemeClr val="tx1">
                    <a:lumMod val="75000"/>
                    <a:lumOff val="25000"/>
                  </a:schemeClr>
                </a:solidFill>
                <a:latin typeface="Calibri Light" panose="020F0302020204030204" pitchFamily="34" charset="0"/>
                <a:cs typeface="Calibri Light" panose="020F0302020204030204" pitchFamily="34" charset="0"/>
              </a:defRPr>
            </a:lvl2pPr>
            <a:lvl3pPr>
              <a:lnSpc>
                <a:spcPct val="150000"/>
              </a:lnSpc>
              <a:defRPr sz="2000">
                <a:solidFill>
                  <a:schemeClr val="tx1">
                    <a:lumMod val="75000"/>
                    <a:lumOff val="25000"/>
                  </a:schemeClr>
                </a:solidFill>
                <a:latin typeface="Calibri Light" panose="020F0302020204030204" pitchFamily="34" charset="0"/>
                <a:cs typeface="Calibri Light" panose="020F0302020204030204" pitchFamily="34" charset="0"/>
              </a:defRPr>
            </a:lvl3pPr>
            <a:lvl4pPr>
              <a:lnSpc>
                <a:spcPct val="150000"/>
              </a:lnSpc>
              <a:defRPr sz="1800">
                <a:solidFill>
                  <a:schemeClr val="tx1">
                    <a:lumMod val="75000"/>
                    <a:lumOff val="25000"/>
                  </a:schemeClr>
                </a:solidFill>
                <a:latin typeface="Calibri Light" panose="020F0302020204030204" pitchFamily="34" charset="0"/>
                <a:cs typeface="Calibri Light" panose="020F0302020204030204" pitchFamily="34" charset="0"/>
              </a:defRPr>
            </a:lvl4pPr>
            <a:lvl5pPr>
              <a:lnSpc>
                <a:spcPct val="150000"/>
              </a:lnSpc>
              <a:defRPr sz="1800">
                <a:solidFill>
                  <a:schemeClr val="tx1">
                    <a:lumMod val="75000"/>
                    <a:lumOff val="25000"/>
                  </a:schemeClr>
                </a:solidFill>
                <a:latin typeface="Calibri Light" panose="020F0302020204030204" pitchFamily="34" charset="0"/>
                <a:cs typeface="Calibri Light" panose="020F0302020204030204" pitchFamily="34" charset="0"/>
              </a:defRPr>
            </a:lvl5p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4" name="Content Placeholder 3"/>
          <p:cNvSpPr>
            <a:spLocks noGrp="1"/>
          </p:cNvSpPr>
          <p:nvPr>
            <p:ph sz="half" idx="2"/>
          </p:nvPr>
        </p:nvSpPr>
        <p:spPr>
          <a:xfrm>
            <a:off x="5981700" y="1825625"/>
            <a:ext cx="5181600" cy="4351338"/>
          </a:xfrm>
        </p:spPr>
        <p:txBody>
          <a:bodyPr>
            <a:normAutofit/>
          </a:bodyPr>
          <a:lstStyle>
            <a:lvl1pPr>
              <a:lnSpc>
                <a:spcPct val="150000"/>
              </a:lnSpc>
              <a:defRPr kumimoji="0" lang="en-US" sz="2800" b="0" i="0" u="none" strike="noStrike" kern="1200" cap="none" spc="0" normalizeH="0" baseline="0" noProof="1" dirty="0">
                <a:solidFill>
                  <a:schemeClr val="tx1">
                    <a:lumMod val="75000"/>
                    <a:lumOff val="25000"/>
                  </a:schemeClr>
                </a:solidFill>
                <a:latin typeface="Calibri Light" panose="020F0302020204030204" pitchFamily="34" charset="0"/>
                <a:ea typeface="+mn-ea"/>
                <a:cs typeface="+mn-cs"/>
              </a:defRPr>
            </a:lvl1pPr>
            <a:lvl2pPr>
              <a:lnSpc>
                <a:spcPct val="150000"/>
              </a:lnSpc>
              <a:defRPr sz="2400">
                <a:solidFill>
                  <a:schemeClr val="tx1">
                    <a:lumMod val="75000"/>
                    <a:lumOff val="25000"/>
                  </a:schemeClr>
                </a:solidFill>
              </a:defRPr>
            </a:lvl2pPr>
            <a:lvl3pPr>
              <a:lnSpc>
                <a:spcPct val="150000"/>
              </a:lnSpc>
              <a:defRPr sz="2000">
                <a:solidFill>
                  <a:schemeClr val="tx1">
                    <a:lumMod val="75000"/>
                    <a:lumOff val="25000"/>
                  </a:schemeClr>
                </a:solidFill>
              </a:defRPr>
            </a:lvl3pPr>
            <a:lvl4pPr>
              <a:lnSpc>
                <a:spcPct val="150000"/>
              </a:lnSpc>
              <a:defRPr sz="2000">
                <a:solidFill>
                  <a:schemeClr val="tx1">
                    <a:lumMod val="75000"/>
                    <a:lumOff val="25000"/>
                  </a:schemeClr>
                </a:solidFill>
              </a:defRPr>
            </a:lvl4pPr>
            <a:lvl5pPr>
              <a:lnSpc>
                <a:spcPct val="150000"/>
              </a:lnSpc>
              <a:defRPr sz="2000">
                <a:solidFill>
                  <a:schemeClr val="tx1">
                    <a:lumMod val="75000"/>
                    <a:lumOff val="25000"/>
                  </a:schemeClr>
                </a:solidFill>
              </a:defRPr>
            </a:lvl5pPr>
          </a:lstStyle>
          <a:p>
            <a:pPr lvl="0"/>
            <a:r>
              <a:rPr lang="en-US" dirty="0"/>
              <a:t>Click to edit Master text styles</a:t>
            </a:r>
            <a:endParaRPr lang="en-US" dirty="0"/>
          </a:p>
          <a:p>
            <a:pPr lvl="1"/>
            <a:r>
              <a:rPr lang="en-US" dirty="0">
                <a:sym typeface="+mn-ea"/>
              </a:rPr>
              <a:t>Second level</a:t>
            </a:r>
            <a:endParaRPr lang="en-US" dirty="0"/>
          </a:p>
          <a:p>
            <a:pPr lvl="2"/>
            <a:r>
              <a:rPr lang="en-US" dirty="0">
                <a:sym typeface="+mn-ea"/>
              </a:rPr>
              <a:t>Third level</a:t>
            </a:r>
            <a:endParaRPr lang="en-US" dirty="0"/>
          </a:p>
          <a:p>
            <a:pPr lvl="3"/>
            <a:r>
              <a:rPr lang="en-US" dirty="0">
                <a:sym typeface="+mn-ea"/>
              </a:rPr>
              <a:t>Fourth level</a:t>
            </a:r>
            <a:endParaRPr lang="en-US" dirty="0"/>
          </a:p>
          <a:p>
            <a:pPr lvl="4"/>
            <a:r>
              <a:rPr lang="en-US" dirty="0">
                <a:sym typeface="+mn-ea"/>
              </a:rPr>
              <a:t>Fifth level</a:t>
            </a:r>
            <a:endParaRPr lang="en-US" dirty="0"/>
          </a:p>
        </p:txBody>
      </p:sp>
      <p:sp>
        <p:nvSpPr>
          <p:cNvPr id="5" name="Date Placeholder 4"/>
          <p:cNvSpPr>
            <a:spLocks noGrp="1"/>
          </p:cNvSpPr>
          <p:nvPr>
            <p:ph type="dt" sz="half" idx="10"/>
          </p:nvPr>
        </p:nvSpPr>
        <p:spPr/>
        <p:txBody>
          <a:bodyPr/>
          <a:lstStyle/>
          <a:p>
            <a:fld id="{760FBDFE-C587-4B4C-A407-44438C67B59E}" type="datetimeFigureOut">
              <a:rPr lang="en-US" smtClean="0"/>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9AE70B2-8BF9-45C0-BB95-33D1B9D3A854}" type="slidenum">
              <a:rPr lang="en-US" smtClean="0"/>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lvl1pPr>
              <a:defRPr sz="4400"/>
            </a:lvl1pPr>
          </a:lstStyle>
          <a:p>
            <a:r>
              <a:rPr lang="en-US" dirty="0" smtClean="0">
                <a:sym typeface="+mn-ea"/>
              </a:rPr>
              <a:t>Click to edit Master title style</a:t>
            </a:r>
            <a:endParaRPr lang="en-US"/>
          </a:p>
        </p:txBody>
      </p:sp>
      <p:sp>
        <p:nvSpPr>
          <p:cNvPr id="3" name="Text Placeholder 2"/>
          <p:cNvSpPr>
            <a:spLocks noGrp="1"/>
          </p:cNvSpPr>
          <p:nvPr>
            <p:ph type="body" idx="1"/>
          </p:nvPr>
        </p:nvSpPr>
        <p:spPr>
          <a:xfrm>
            <a:off x="839788" y="1744961"/>
            <a:ext cx="5157787" cy="823912"/>
          </a:xfrm>
        </p:spPr>
        <p:txBody>
          <a:bodyPr anchor="b"/>
          <a:lstStyle>
            <a:lvl1pPr marL="0" indent="0">
              <a:buNone/>
              <a:defRPr sz="2400" b="1">
                <a:latin typeface="Calibri Light" panose="020F0302020204030204" pitchFamily="34" charset="0"/>
                <a:cs typeface="Calibri Light" panose="020F03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endParaRPr lang="en-US" dirty="0"/>
          </a:p>
        </p:txBody>
      </p:sp>
      <p:sp>
        <p:nvSpPr>
          <p:cNvPr id="4" name="Content Placeholder 3"/>
          <p:cNvSpPr>
            <a:spLocks noGrp="1"/>
          </p:cNvSpPr>
          <p:nvPr>
            <p:ph sz="half" idx="2"/>
          </p:nvPr>
        </p:nvSpPr>
        <p:spPr>
          <a:xfrm>
            <a:off x="839788" y="2615609"/>
            <a:ext cx="5157787" cy="3574054"/>
          </a:xfrm>
        </p:spPr>
        <p:txBody>
          <a:body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2400" b="1">
                <a:latin typeface="Calibri Light" panose="020F0302020204030204" pitchFamily="34" charset="0"/>
                <a:cs typeface="Calibri Light" panose="020F03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endParaRPr lang="en-US" dirty="0"/>
          </a:p>
        </p:txBody>
      </p:sp>
      <p:sp>
        <p:nvSpPr>
          <p:cNvPr id="6" name="内容占位符 5"/>
          <p:cNvSpPr>
            <a:spLocks noGrp="1"/>
          </p:cNvSpPr>
          <p:nvPr>
            <p:ph sz="quarter" idx="4"/>
          </p:nvPr>
        </p:nvSpPr>
        <p:spPr>
          <a:xfrm>
            <a:off x="6172200" y="2615609"/>
            <a:ext cx="5183188" cy="3574054"/>
          </a:xfrm>
        </p:spPr>
        <p:txBody>
          <a:bodyPr/>
          <a:lstStyle/>
          <a:p>
            <a:pPr lvl="0"/>
            <a:r>
              <a:rPr lang="en-US" dirty="0">
                <a:sym typeface="+mn-ea"/>
              </a:rPr>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7" name="Date Placeholder 6"/>
          <p:cNvSpPr>
            <a:spLocks noGrp="1"/>
          </p:cNvSpPr>
          <p:nvPr>
            <p:ph type="dt" sz="half" idx="10"/>
          </p:nvPr>
        </p:nvSpPr>
        <p:spPr/>
        <p:txBody>
          <a:bodyPr/>
          <a:lstStyle/>
          <a:p>
            <a:fld id="{760FBDFE-C587-4B4C-A407-44438C67B59E}" type="datetimeFigureOut">
              <a:rPr lang="en-US" smtClean="0"/>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9AE70B2-8BF9-45C0-BB95-33D1B9D3A854}" type="slidenum">
              <a:rPr lang="en-US" smtClean="0"/>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8200" y="2766219"/>
            <a:ext cx="10515600" cy="1325563"/>
          </a:xfrm>
        </p:spPr>
        <p:txBody>
          <a:bodyPr>
            <a:normAutofit/>
          </a:bodyPr>
          <a:lstStyle>
            <a:lvl1pPr algn="ctr">
              <a:defRPr sz="4400" b="0">
                <a:effectLst/>
                <a:latin typeface="Calibri Light" panose="020F0302020204030204" pitchFamily="34" charset="0"/>
                <a:cs typeface="Calibri Light" panose="020F0302020204030204" pitchFamily="34" charset="0"/>
              </a:defRPr>
            </a:lvl1pPr>
          </a:lstStyle>
          <a:p>
            <a:r>
              <a:rPr lang="en-US" dirty="0"/>
              <a:t>Click to edit Master title style</a:t>
            </a:r>
            <a:endParaRPr lang="en-US" dirty="0"/>
          </a:p>
        </p:txBody>
      </p:sp>
      <p:sp>
        <p:nvSpPr>
          <p:cNvPr id="3" name="Date Placeholder 2"/>
          <p:cNvSpPr>
            <a:spLocks noGrp="1"/>
          </p:cNvSpPr>
          <p:nvPr>
            <p:ph type="dt" sz="half" idx="10"/>
          </p:nvPr>
        </p:nvSpPr>
        <p:spPr/>
        <p:txBody>
          <a:bodyPr/>
          <a:lstStyle/>
          <a:p>
            <a:fld id="{760FBDFE-C587-4B4C-A407-44438C67B59E}" type="datetimeFigureOut">
              <a:rPr lang="en-US" smtClean="0"/>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9AE70B2-8BF9-45C0-BB95-33D1B9D3A854}" type="slidenum">
              <a:rPr lang="en-US" smtClean="0"/>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0FBDFE-C587-4B4C-A407-44438C67B59E}" type="datetimeFigureOut">
              <a:rPr lang="en-US" smtClean="0"/>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9AE70B2-8BF9-45C0-BB95-33D1B9D3A854}" type="slidenum">
              <a:rPr lang="en-US" smtClean="0"/>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6747" y="127000"/>
            <a:ext cx="4165200" cy="1600200"/>
          </a:xfrm>
        </p:spPr>
        <p:txBody>
          <a:bodyPr anchor="ctr" anchorCtr="0">
            <a:normAutofit/>
          </a:bodyPr>
          <a:lstStyle>
            <a:lvl1pPr>
              <a:defRPr sz="3200" b="0">
                <a:effectLst/>
                <a:latin typeface="Calibri Light" panose="020F0302020204030204" pitchFamily="34" charset="0"/>
                <a:cs typeface="Calibri Light" panose="020F0302020204030204" pitchFamily="34" charset="0"/>
              </a:defRPr>
            </a:lvl1pPr>
          </a:lstStyle>
          <a:p>
            <a:r>
              <a:rPr lang="en-US" dirty="0"/>
              <a:t>Click to edit Master title style</a:t>
            </a:r>
            <a:endParaRPr lang="en-US" dirty="0"/>
          </a:p>
        </p:txBody>
      </p:sp>
      <p:sp>
        <p:nvSpPr>
          <p:cNvPr id="3" name="Picture Placeholder 2"/>
          <p:cNvSpPr>
            <a:spLocks noGrp="1" noChangeAspect="1"/>
          </p:cNvSpPr>
          <p:nvPr>
            <p:ph type="pic" idx="1"/>
          </p:nvPr>
        </p:nvSpPr>
        <p:spPr>
          <a:xfrm>
            <a:off x="5184000" y="766354"/>
            <a:ext cx="5817375" cy="509444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651827" y="2057400"/>
            <a:ext cx="4165200" cy="3811588"/>
          </a:xfrm>
        </p:spPr>
        <p:txBody>
          <a:bodyPr>
            <a:normAutofit/>
          </a:bodyPr>
          <a:lstStyle>
            <a:lvl1pPr marL="0" indent="0">
              <a:lnSpc>
                <a:spcPct val="150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endParaRPr lang="en-US" dirty="0"/>
          </a:p>
        </p:txBody>
      </p:sp>
      <p:sp>
        <p:nvSpPr>
          <p:cNvPr id="5" name="Date Placeholder 4"/>
          <p:cNvSpPr>
            <a:spLocks noGrp="1"/>
          </p:cNvSpPr>
          <p:nvPr>
            <p:ph type="dt" sz="half" idx="10"/>
          </p:nvPr>
        </p:nvSpPr>
        <p:spPr/>
        <p:txBody>
          <a:bodyPr/>
          <a:lstStyle/>
          <a:p>
            <a:fld id="{9EFD9D74-47D9-4702-A33C-335B63B48DBF}" type="datetimeFigureOut">
              <a:rPr lang="en-US" smtClean="0"/>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ABC47A4-756D-490B-A52F-7D9E2C9FC05F}" type="slidenum">
              <a:rPr lang="en-US" smtClean="0"/>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824484" y="365125"/>
            <a:ext cx="1529316" cy="5811838"/>
          </a:xfrm>
        </p:spPr>
        <p:txBody>
          <a:bodyPr vert="eaVert">
            <a:normAutofit/>
          </a:bodyPr>
          <a:lstStyle>
            <a:lvl1pPr>
              <a:defRPr sz="4400"/>
            </a:lvl1pPr>
          </a:lstStyle>
          <a:p>
            <a:r>
              <a:rPr lang="en-US"/>
              <a:t>Click to edit Master title style</a:t>
            </a:r>
            <a:endParaRPr lang="en-US"/>
          </a:p>
        </p:txBody>
      </p:sp>
      <p:sp>
        <p:nvSpPr>
          <p:cNvPr id="3" name="Vertical Text Placeholder 2"/>
          <p:cNvSpPr>
            <a:spLocks noGrp="1"/>
          </p:cNvSpPr>
          <p:nvPr>
            <p:ph type="body" orient="vert" idx="1"/>
          </p:nvPr>
        </p:nvSpPr>
        <p:spPr>
          <a:xfrm>
            <a:off x="838200" y="365125"/>
            <a:ext cx="8879958" cy="5811838"/>
          </a:xfrm>
        </p:spPr>
        <p:txBody>
          <a:bodyPr vert="eaVert"/>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4" name="Date Placeholder 3"/>
          <p:cNvSpPr>
            <a:spLocks noGrp="1"/>
          </p:cNvSpPr>
          <p:nvPr>
            <p:ph type="dt" sz="half" idx="10"/>
          </p:nvPr>
        </p:nvSpPr>
        <p:spPr/>
        <p:txBody>
          <a:bodyPr/>
          <a:lstStyle/>
          <a:p>
            <a:fld id="{760FBDFE-C587-4B4C-A407-44438C67B59E}" type="datetimeFigureOut">
              <a:rPr lang="en-US" smtClean="0"/>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9AE70B2-8BF9-45C0-BB95-33D1B9D3A854}" type="slidenum">
              <a:rPr lang="en-US" smtClean="0"/>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1" Type="http://schemas.openxmlformats.org/officeDocument/2006/relationships/theme" Target="../theme/theme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defRPr/>
            </a:pPr>
            <a:r>
              <a:rPr lang="en-US" dirty="0" smtClean="0"/>
              <a:t>Click to edit Master text styles</a:t>
            </a:r>
            <a:endParaRPr lang="en-US" dirty="0" smtClean="0"/>
          </a:p>
          <a:p>
            <a:pPr lvl="1"/>
            <a:r>
              <a:rPr lang="en-US" dirty="0" smtClean="0"/>
              <a:t>Second level</a:t>
            </a:r>
            <a:endParaRPr lang="en-US" dirty="0" smtClean="0"/>
          </a:p>
          <a:p>
            <a:pPr lvl="2"/>
            <a:r>
              <a:rPr lang="en-US" dirty="0" smtClean="0"/>
              <a:t>Third level</a:t>
            </a:r>
            <a:endParaRPr lang="en-US" dirty="0"/>
          </a:p>
          <a:p>
            <a:pPr lvl="3"/>
            <a:r>
              <a:rPr lang="en-US" dirty="0" smtClean="0"/>
              <a:t>Fourth level</a:t>
            </a:r>
            <a:endParaRPr lang="en-US" dirty="0"/>
          </a:p>
          <a:p>
            <a:pPr lvl="4"/>
            <a:r>
              <a:rPr lang="en-US" dirty="0"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200" baseline="0">
                <a:solidFill>
                  <a:schemeClr val="tx1">
                    <a:tint val="75000"/>
                  </a:schemeClr>
                </a:solidFill>
              </a:defRPr>
            </a:lvl1pPr>
          </a:lstStyle>
          <a:p>
            <a:fld id="{760FBDFE-C587-4B4C-A407-44438C67B59E}" type="datetimeFigureOut">
              <a:rPr lang="en-US" smtClean="0"/>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latin typeface="Calibri Light" panose="020F0302020204030204" pitchFamily="34" charset="0"/>
                <a:cs typeface="Calibri Light" panose="020F0302020204030204" pitchFamily="34" charset="0"/>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200">
                <a:solidFill>
                  <a:schemeClr val="tx1">
                    <a:tint val="75000"/>
                  </a:schemeClr>
                </a:solidFill>
                <a:latin typeface="Calibri Light" panose="020F0302020204030204" pitchFamily="34" charset="0"/>
                <a:cs typeface="Calibri Light" panose="020F0302020204030204" pitchFamily="34" charset="0"/>
              </a:defRPr>
            </a:lvl1pPr>
          </a:lstStyle>
          <a:p>
            <a:fld id="{49AE70B2-8BF9-45C0-BB95-33D1B9D3A854}" type="slidenum">
              <a:rPr lang="en-US" smtClean="0"/>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000" kern="1200">
          <a:solidFill>
            <a:schemeClr val="tx1"/>
          </a:solidFill>
          <a:latin typeface="Calibri Light" panose="020F0302020204030204" pitchFamily="34" charset="0"/>
          <a:ea typeface="+mj-ea"/>
          <a:cs typeface="+mj-cs"/>
        </a:defRPr>
      </a:lvl1pPr>
    </p:titleStyle>
    <p:body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defRPr sz="2800" b="0" kern="1200">
          <a:solidFill>
            <a:schemeClr val="tx1"/>
          </a:solidFill>
          <a:latin typeface="Calibri Light" panose="020F0302020204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baseline="0">
          <a:solidFill>
            <a:schemeClr val="tx1"/>
          </a:solidFill>
          <a:latin typeface="Calibri Light" panose="020F0302020204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baseline="0">
          <a:solidFill>
            <a:schemeClr val="tx1"/>
          </a:solidFill>
          <a:effectLst/>
          <a:latin typeface="Calibri Light" panose="020F0302020204030204" pitchFamily="34" charset="0"/>
          <a:ea typeface="+mn-ea"/>
          <a:cs typeface="Calibri Light" panose="020F030202020403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effectLst/>
          <a:latin typeface="Calibri Light" panose="020F0302020204030204" pitchFamily="34" charset="0"/>
          <a:ea typeface="+mn-ea"/>
          <a:cs typeface="Calibri Light" panose="020F030202020403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baseline="0">
          <a:solidFill>
            <a:schemeClr val="tx1"/>
          </a:solidFill>
          <a:effectLst/>
          <a:latin typeface="Calibri Light" panose="020F0302020204030204" pitchFamily="34" charset="0"/>
          <a:ea typeface="+mn-ea"/>
          <a:cs typeface="Calibri Light" panose="020F03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6" Type="http://schemas.openxmlformats.org/officeDocument/2006/relationships/slideLayout" Target="../slideLayouts/slideLayout4.xml"/><Relationship Id="rId5" Type="http://schemas.openxmlformats.org/officeDocument/2006/relationships/image" Target="../media/image5.jpeg"/><Relationship Id="rId4" Type="http://schemas.openxmlformats.org/officeDocument/2006/relationships/image" Target="../media/image4.jpeg"/><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496060" y="2519045"/>
            <a:ext cx="9200515" cy="2694305"/>
          </a:xfrm>
        </p:spPr>
        <p:txBody>
          <a:bodyPr>
            <a:normAutofit fontScale="90000"/>
          </a:bodyPr>
          <a:lstStyle/>
          <a:p>
            <a:br>
              <a:rPr lang="ru-RU" altLang="en-US" sz="4900">
                <a:latin typeface="Times New Roman" panose="02020603050405020304" charset="0"/>
                <a:cs typeface="Times New Roman" panose="02020603050405020304" charset="0"/>
                <a:sym typeface="+mn-ea"/>
              </a:rPr>
            </a:br>
            <a:br>
              <a:rPr lang="ru-RU" altLang="en-US" sz="4900">
                <a:latin typeface="Times New Roman" panose="02020603050405020304" charset="0"/>
                <a:cs typeface="Times New Roman" panose="02020603050405020304" charset="0"/>
                <a:sym typeface="+mn-ea"/>
              </a:rPr>
            </a:br>
            <a:br>
              <a:rPr lang="ru-RU" altLang="en-US" sz="4900">
                <a:latin typeface="Times New Roman" panose="02020603050405020304" charset="0"/>
                <a:cs typeface="Times New Roman" panose="02020603050405020304" charset="0"/>
                <a:sym typeface="+mn-ea"/>
              </a:rPr>
            </a:br>
            <a:r>
              <a:rPr lang="ru-RU" altLang="en-US" sz="4900">
                <a:latin typeface="Times New Roman" panose="02020603050405020304" charset="0"/>
                <a:cs typeface="Times New Roman" panose="02020603050405020304" charset="0"/>
                <a:sym typeface="+mn-ea"/>
              </a:rPr>
              <a:t>Дидактическая игра</a:t>
            </a:r>
            <a:br>
              <a:rPr lang="ru-RU" altLang="en-US" sz="4900">
                <a:latin typeface="Times New Roman" panose="02020603050405020304" charset="0"/>
                <a:cs typeface="Times New Roman" panose="02020603050405020304" charset="0"/>
                <a:sym typeface="+mn-ea"/>
              </a:rPr>
            </a:br>
            <a:r>
              <a:rPr lang="ru-RU" altLang="en-US" sz="4900">
                <a:latin typeface="Times New Roman" panose="02020603050405020304" charset="0"/>
                <a:cs typeface="Times New Roman" panose="02020603050405020304" charset="0"/>
                <a:sym typeface="+mn-ea"/>
              </a:rPr>
              <a:t>«Лабиринт»</a:t>
            </a:r>
            <a:br>
              <a:rPr lang="ru-RU" altLang="en-US">
                <a:solidFill>
                  <a:schemeClr val="tx1"/>
                </a:solidFill>
                <a:latin typeface="Times New Roman" panose="02020603050405020304" charset="0"/>
                <a:cs typeface="Times New Roman" panose="02020603050405020304" charset="0"/>
              </a:rPr>
            </a:br>
            <a:endParaRPr lang="en-US"/>
          </a:p>
        </p:txBody>
      </p:sp>
      <p:sp>
        <p:nvSpPr>
          <p:cNvPr id="5" name="Subtitle 4"/>
          <p:cNvSpPr>
            <a:spLocks noGrp="1"/>
          </p:cNvSpPr>
          <p:nvPr>
            <p:ph type="subTitle" idx="1"/>
          </p:nvPr>
        </p:nvSpPr>
        <p:spPr>
          <a:xfrm>
            <a:off x="8174355" y="5419725"/>
            <a:ext cx="4017645" cy="1006475"/>
          </a:xfrm>
        </p:spPr>
        <p:txBody>
          <a:bodyPr/>
          <a:lstStyle/>
          <a:p>
            <a:pPr algn="r"/>
            <a:r>
              <a:rPr lang="ru-RU" altLang="en-US">
                <a:latin typeface="Times New Roman" panose="02020603050405020304" charset="0"/>
                <a:cs typeface="Times New Roman" panose="02020603050405020304" charset="0"/>
                <a:sym typeface="+mn-ea"/>
              </a:rPr>
              <a:t>Выполнила: Дорина В.А.</a:t>
            </a:r>
            <a:endParaRPr lang="en-US"/>
          </a:p>
        </p:txBody>
      </p:sp>
      <p:sp>
        <p:nvSpPr>
          <p:cNvPr id="3" name="Текстовое поле 2"/>
          <p:cNvSpPr txBox="1"/>
          <p:nvPr/>
        </p:nvSpPr>
        <p:spPr>
          <a:xfrm>
            <a:off x="2195195" y="168910"/>
            <a:ext cx="8138795" cy="1076325"/>
          </a:xfrm>
          <a:prstGeom prst="rect">
            <a:avLst/>
          </a:prstGeom>
          <a:noFill/>
        </p:spPr>
        <p:txBody>
          <a:bodyPr wrap="square" rtlCol="0">
            <a:spAutoFit/>
          </a:bodyPr>
          <a:p>
            <a:pPr algn="ctr"/>
            <a:r>
              <a:rPr lang="ru-RU" altLang="en-US" sz="3200">
                <a:latin typeface="Times New Roman" panose="02020603050405020304" charset="0"/>
                <a:cs typeface="Times New Roman" panose="02020603050405020304" charset="0"/>
                <a:sym typeface="+mn-ea"/>
              </a:rPr>
              <a:t>ОГАПОУ «Белгородский педагогический колледж»</a:t>
            </a:r>
            <a:endParaRPr lang="ru-RU" altLang="en-US" sz="3200">
              <a:latin typeface="Times New Roman" panose="02020603050405020304" charset="0"/>
              <a:cs typeface="Times New Roman" panose="02020603050405020304" charset="0"/>
              <a:sym typeface="+mn-e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Заголовок 1"/>
          <p:cNvSpPr>
            <a:spLocks noGrp="1"/>
          </p:cNvSpPr>
          <p:nvPr>
            <p:ph type="title"/>
          </p:nvPr>
        </p:nvSpPr>
        <p:spPr/>
        <p:txBody>
          <a:bodyPr/>
          <a:p>
            <a:endParaRPr lang="ru-RU" altLang="en-US"/>
          </a:p>
        </p:txBody>
      </p:sp>
      <p:sp>
        <p:nvSpPr>
          <p:cNvPr id="3" name="Замещающее содержимое 2"/>
          <p:cNvSpPr>
            <a:spLocks noGrp="1"/>
          </p:cNvSpPr>
          <p:nvPr>
            <p:ph idx="1"/>
          </p:nvPr>
        </p:nvSpPr>
        <p:spPr/>
        <p:txBody>
          <a:bodyPr/>
          <a:p>
            <a:r>
              <a:rPr lang="ru-RU" altLang="en-US">
                <a:ln/>
                <a:solidFill>
                  <a:schemeClr val="tx1"/>
                </a:solidFill>
                <a:effectLst>
                  <a:outerShdw blurRad="38100" dist="19050" dir="2700000" algn="tl" rotWithShape="0">
                    <a:schemeClr val="dk1">
                      <a:alpha val="40000"/>
                    </a:schemeClr>
                  </a:outerShdw>
                </a:effectLst>
                <a:latin typeface="Times New Roman" panose="02020603050405020304" charset="0"/>
                <a:cs typeface="Times New Roman" panose="02020603050405020304" charset="0"/>
              </a:rPr>
              <a:t>Цель: способствует развитию логического и пространственного мышления, внимания, наблюдательности и усидчивости. Также развиваются такие качества как целеустремленность и вариативность. Данная игра требует спокойствия и концентрации внимания - это тренирует усидчивость у ребенка.</a:t>
            </a:r>
            <a:endParaRPr lang="ru-RU" altLang="en-US">
              <a:ln/>
              <a:solidFill>
                <a:schemeClr val="tx1"/>
              </a:solidFill>
              <a:effectLst>
                <a:outerShdw blurRad="38100" dist="19050" dir="2700000" algn="tl" rotWithShape="0">
                  <a:schemeClr val="dk1">
                    <a:alpha val="40000"/>
                  </a:schemeClr>
                </a:outerShdw>
              </a:effectLst>
              <a:latin typeface="Times New Roman" panose="02020603050405020304" charset="0"/>
              <a:cs typeface="Times New Roman" panose="0202060305040502030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8" name="Заголовок 7"/>
          <p:cNvSpPr>
            <a:spLocks noGrp="1"/>
          </p:cNvSpPr>
          <p:nvPr>
            <p:ph type="title"/>
          </p:nvPr>
        </p:nvSpPr>
        <p:spPr>
          <a:xfrm>
            <a:off x="933450" y="-139700"/>
            <a:ext cx="10541635" cy="1297940"/>
          </a:xfrm>
        </p:spPr>
        <p:txBody>
          <a:bodyPr/>
          <a:p>
            <a:r>
              <a:rPr lang="ru-RU" altLang="en-US" sz="4000">
                <a:latin typeface="Times New Roman" panose="02020603050405020304" charset="0"/>
                <a:cs typeface="Times New Roman" panose="02020603050405020304" charset="0"/>
              </a:rPr>
              <a:t>Мама утка потеряла утят, помоги их найти</a:t>
            </a:r>
            <a:endParaRPr lang="ru-RU" altLang="en-US" sz="4000">
              <a:latin typeface="Times New Roman" panose="02020603050405020304" charset="0"/>
              <a:cs typeface="Times New Roman" panose="02020603050405020304" charset="0"/>
            </a:endParaRPr>
          </a:p>
        </p:txBody>
      </p:sp>
      <p:pic>
        <p:nvPicPr>
          <p:cNvPr id="101" name="Замещающее содержимое 100"/>
          <p:cNvPicPr>
            <a:picLocks noChangeAspect="1"/>
          </p:cNvPicPr>
          <p:nvPr>
            <p:ph sz="half" idx="1"/>
          </p:nvPr>
        </p:nvPicPr>
        <p:blipFill>
          <a:blip r:embed="rId2"/>
          <a:stretch>
            <a:fillRect/>
          </a:stretch>
        </p:blipFill>
        <p:spPr>
          <a:xfrm>
            <a:off x="1289050" y="1981200"/>
            <a:ext cx="1849120" cy="2072005"/>
          </a:xfrm>
          <a:prstGeom prst="rect">
            <a:avLst/>
          </a:prstGeom>
          <a:noFill/>
          <a:ln w="9525">
            <a:noFill/>
          </a:ln>
        </p:spPr>
      </p:pic>
      <p:pic>
        <p:nvPicPr>
          <p:cNvPr id="103" name="Замещающее содержимое 102"/>
          <p:cNvPicPr/>
          <p:nvPr>
            <p:ph sz="half" idx="2"/>
          </p:nvPr>
        </p:nvPicPr>
        <p:blipFill>
          <a:blip r:embed="rId3"/>
          <a:stretch>
            <a:fillRect/>
          </a:stretch>
        </p:blipFill>
        <p:spPr>
          <a:xfrm>
            <a:off x="9751060" y="4895215"/>
            <a:ext cx="1412240" cy="1282065"/>
          </a:xfrm>
          <a:prstGeom prst="rect">
            <a:avLst/>
          </a:prstGeom>
          <a:noFill/>
          <a:ln w="9525">
            <a:noFill/>
          </a:ln>
        </p:spPr>
      </p:pic>
      <p:pic>
        <p:nvPicPr>
          <p:cNvPr id="104" name="Изображение 103"/>
          <p:cNvPicPr/>
          <p:nvPr/>
        </p:nvPicPr>
        <p:blipFill>
          <a:blip r:embed="rId4"/>
          <a:stretch>
            <a:fillRect/>
          </a:stretch>
        </p:blipFill>
        <p:spPr>
          <a:xfrm>
            <a:off x="10512425" y="4143375"/>
            <a:ext cx="874395" cy="1213485"/>
          </a:xfrm>
          <a:prstGeom prst="rect">
            <a:avLst/>
          </a:prstGeom>
          <a:noFill/>
          <a:ln w="9525">
            <a:noFill/>
          </a:ln>
        </p:spPr>
      </p:pic>
      <p:pic>
        <p:nvPicPr>
          <p:cNvPr id="105" name="Изображение 104"/>
          <p:cNvPicPr/>
          <p:nvPr/>
        </p:nvPicPr>
        <p:blipFill>
          <a:blip r:embed="rId5"/>
          <a:stretch>
            <a:fillRect/>
          </a:stretch>
        </p:blipFill>
        <p:spPr>
          <a:xfrm>
            <a:off x="10940415" y="5469255"/>
            <a:ext cx="982345" cy="899795"/>
          </a:xfrm>
          <a:prstGeom prst="rect">
            <a:avLst/>
          </a:prstGeom>
          <a:noFill/>
          <a:ln w="9525">
            <a:noFill/>
          </a:ln>
        </p:spPr>
      </p:pic>
      <p:sp>
        <p:nvSpPr>
          <p:cNvPr id="9" name="Стрелка вправо 8"/>
          <p:cNvSpPr/>
          <p:nvPr/>
        </p:nvSpPr>
        <p:spPr>
          <a:xfrm rot="360000">
            <a:off x="3913505" y="1673860"/>
            <a:ext cx="482600" cy="483235"/>
          </a:xfrm>
          <a:prstGeom prst="rightArrow">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ru-RU" altLang="en-US"/>
          </a:p>
        </p:txBody>
      </p:sp>
      <p:sp>
        <p:nvSpPr>
          <p:cNvPr id="10" name="Стрелка вправо 9"/>
          <p:cNvSpPr/>
          <p:nvPr/>
        </p:nvSpPr>
        <p:spPr>
          <a:xfrm rot="1200000">
            <a:off x="3795395" y="2467610"/>
            <a:ext cx="464820" cy="482600"/>
          </a:xfrm>
          <a:prstGeom prst="rightArrow">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ru-RU" altLang="en-US"/>
          </a:p>
        </p:txBody>
      </p:sp>
      <p:sp>
        <p:nvSpPr>
          <p:cNvPr id="11" name="Стрелка вправо 10"/>
          <p:cNvSpPr/>
          <p:nvPr/>
        </p:nvSpPr>
        <p:spPr>
          <a:xfrm rot="1920000">
            <a:off x="3427730" y="3307715"/>
            <a:ext cx="489585" cy="546100"/>
          </a:xfrm>
          <a:prstGeom prst="rightArrow">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ru-RU" altLang="en-US"/>
          </a:p>
        </p:txBody>
      </p:sp>
      <p:sp>
        <p:nvSpPr>
          <p:cNvPr id="12" name="Стрелка вправо 11"/>
          <p:cNvSpPr/>
          <p:nvPr/>
        </p:nvSpPr>
        <p:spPr>
          <a:xfrm rot="1740000">
            <a:off x="3111500" y="4058920"/>
            <a:ext cx="458470" cy="564515"/>
          </a:xfrm>
          <a:prstGeom prst="rightArrow">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ru-RU" altLang="en-US"/>
          </a:p>
        </p:txBody>
      </p:sp>
      <p:sp>
        <p:nvSpPr>
          <p:cNvPr id="25" name="Полилиния 24"/>
          <p:cNvSpPr/>
          <p:nvPr/>
        </p:nvSpPr>
        <p:spPr>
          <a:xfrm>
            <a:off x="3997960" y="2099310"/>
            <a:ext cx="6337935" cy="2468880"/>
          </a:xfrm>
          <a:custGeom>
            <a:avLst/>
            <a:gdLst>
              <a:gd name="connisteX0" fmla="*/ 0 w 6337935"/>
              <a:gd name="connsiteY0" fmla="*/ 1322245 h 2469153"/>
              <a:gd name="connisteX1" fmla="*/ 2444750 w 6337935"/>
              <a:gd name="connsiteY1" fmla="*/ 235760 h 2469153"/>
              <a:gd name="connisteX2" fmla="*/ 3138805 w 6337935"/>
              <a:gd name="connsiteY2" fmla="*/ 2468420 h 2469153"/>
              <a:gd name="connisteX3" fmla="*/ 5990590 w 6337935"/>
              <a:gd name="connsiteY3" fmla="*/ 9065 h 2469153"/>
              <a:gd name="connisteX4" fmla="*/ 6337935 w 6337935"/>
              <a:gd name="connsiteY4" fmla="*/ 1955975 h 2469153"/>
              <a:gd name="connisteX5" fmla="*/ 12403455 w 6337935"/>
              <a:gd name="connsiteY5" fmla="*/ 6406690 h 2469153"/>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Lst>
            <a:rect l="l" t="t" r="r" b="b"/>
            <a:pathLst>
              <a:path w="6337935" h="2469154">
                <a:moveTo>
                  <a:pt x="0" y="1322245"/>
                </a:moveTo>
                <a:cubicBezTo>
                  <a:pt x="474980" y="1059990"/>
                  <a:pt x="1816735" y="6525"/>
                  <a:pt x="2444750" y="235760"/>
                </a:cubicBezTo>
                <a:cubicBezTo>
                  <a:pt x="3072765" y="464995"/>
                  <a:pt x="2429510" y="2513505"/>
                  <a:pt x="3138805" y="2468420"/>
                </a:cubicBezTo>
                <a:cubicBezTo>
                  <a:pt x="3848100" y="2423335"/>
                  <a:pt x="5350510" y="111300"/>
                  <a:pt x="5990590" y="9065"/>
                </a:cubicBezTo>
                <a:cubicBezTo>
                  <a:pt x="6630670" y="-93170"/>
                  <a:pt x="5055235" y="676450"/>
                  <a:pt x="6337935" y="1955975"/>
                </a:cubicBezTo>
              </a:path>
            </a:pathLst>
          </a:custGeom>
        </p:spPr>
        <p:style>
          <a:lnRef idx="3">
            <a:schemeClr val="dk1"/>
          </a:lnRef>
          <a:fillRef idx="0">
            <a:schemeClr val="dk1"/>
          </a:fillRef>
          <a:effectRef idx="2">
            <a:schemeClr val="dk1"/>
          </a:effectRef>
          <a:fontRef idx="minor">
            <a:schemeClr val="tx1"/>
          </a:fontRef>
        </p:style>
        <p:txBody>
          <a:bodyPr rtlCol="0" anchor="ctr"/>
          <a:p>
            <a:pPr algn="ctr"/>
            <a:endParaRPr lang="ru-RU" altLang="en-US"/>
          </a:p>
        </p:txBody>
      </p:sp>
      <p:sp>
        <p:nvSpPr>
          <p:cNvPr id="27" name="Полилиния 26"/>
          <p:cNvSpPr/>
          <p:nvPr/>
        </p:nvSpPr>
        <p:spPr>
          <a:xfrm>
            <a:off x="3997325" y="2561590"/>
            <a:ext cx="6026785" cy="2627630"/>
          </a:xfrm>
          <a:custGeom>
            <a:avLst/>
            <a:gdLst>
              <a:gd name="connisteX0" fmla="*/ 0 w 6026785"/>
              <a:gd name="connsiteY0" fmla="*/ 1212501 h 2627319"/>
              <a:gd name="connisteX1" fmla="*/ 2365375 w 6026785"/>
              <a:gd name="connsiteY1" fmla="*/ 43466 h 2627319"/>
              <a:gd name="connisteX2" fmla="*/ 2914650 w 6026785"/>
              <a:gd name="connsiteY2" fmla="*/ 2620296 h 2627319"/>
              <a:gd name="connisteX3" fmla="*/ 5252720 w 6026785"/>
              <a:gd name="connsiteY3" fmla="*/ 719741 h 2627319"/>
              <a:gd name="connisteX4" fmla="*/ 6026785 w 6026785"/>
              <a:gd name="connsiteY4" fmla="*/ 1747171 h 2627319"/>
              <a:gd name="connisteX5" fmla="*/ 9477375 w 6026785"/>
              <a:gd name="connsiteY5" fmla="*/ 5366671 h 2627319"/>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Lst>
            <a:rect l="l" t="t" r="r" b="b"/>
            <a:pathLst>
              <a:path w="6026785" h="2627320">
                <a:moveTo>
                  <a:pt x="0" y="1212502"/>
                </a:moveTo>
                <a:cubicBezTo>
                  <a:pt x="462280" y="927387"/>
                  <a:pt x="1782445" y="-237838"/>
                  <a:pt x="2365375" y="43467"/>
                </a:cubicBezTo>
                <a:cubicBezTo>
                  <a:pt x="2948305" y="324772"/>
                  <a:pt x="2337435" y="2485042"/>
                  <a:pt x="2914650" y="2620297"/>
                </a:cubicBezTo>
                <a:cubicBezTo>
                  <a:pt x="3491865" y="2755552"/>
                  <a:pt x="4630420" y="894367"/>
                  <a:pt x="5252720" y="719742"/>
                </a:cubicBezTo>
                <a:cubicBezTo>
                  <a:pt x="5875020" y="545117"/>
                  <a:pt x="5181600" y="817532"/>
                  <a:pt x="6026785" y="1747172"/>
                </a:cubicBezTo>
              </a:path>
            </a:pathLst>
          </a:custGeom>
        </p:spPr>
        <p:style>
          <a:lnRef idx="3">
            <a:schemeClr val="dk1"/>
          </a:lnRef>
          <a:fillRef idx="0">
            <a:schemeClr val="dk1"/>
          </a:fillRef>
          <a:effectRef idx="2">
            <a:schemeClr val="dk1"/>
          </a:effectRef>
          <a:fontRef idx="minor">
            <a:schemeClr val="tx1"/>
          </a:fontRef>
        </p:style>
        <p:txBody>
          <a:bodyPr rtlCol="0" anchor="ctr"/>
          <a:p>
            <a:pPr algn="ctr"/>
            <a:endParaRPr lang="ru-RU" altLang="en-US"/>
          </a:p>
        </p:txBody>
      </p:sp>
      <p:sp>
        <p:nvSpPr>
          <p:cNvPr id="31" name="Полилиния 30"/>
          <p:cNvSpPr/>
          <p:nvPr/>
        </p:nvSpPr>
        <p:spPr>
          <a:xfrm>
            <a:off x="4007485" y="2350135"/>
            <a:ext cx="6164580" cy="2578735"/>
          </a:xfrm>
          <a:custGeom>
            <a:avLst/>
            <a:gdLst>
              <a:gd name="connisteX0" fmla="*/ 0 w 6164580"/>
              <a:gd name="connsiteY0" fmla="*/ 1204421 h 2578652"/>
              <a:gd name="connisteX1" fmla="*/ 2011680 w 6164580"/>
              <a:gd name="connsiteY1" fmla="*/ 53801 h 2578652"/>
              <a:gd name="connisteX2" fmla="*/ 2545080 w 6164580"/>
              <a:gd name="connsiteY2" fmla="*/ 328121 h 2578652"/>
              <a:gd name="connisteX3" fmla="*/ 2659380 w 6164580"/>
              <a:gd name="connsiteY3" fmla="*/ 823421 h 2578652"/>
              <a:gd name="connisteX4" fmla="*/ 2682240 w 6164580"/>
              <a:gd name="connsiteY4" fmla="*/ 1471121 h 2578652"/>
              <a:gd name="connisteX5" fmla="*/ 2811780 w 6164580"/>
              <a:gd name="connsiteY5" fmla="*/ 2530301 h 2578652"/>
              <a:gd name="connisteX6" fmla="*/ 3451860 w 6164580"/>
              <a:gd name="connsiteY6" fmla="*/ 2263601 h 2578652"/>
              <a:gd name="connisteX7" fmla="*/ 4061460 w 6164580"/>
              <a:gd name="connsiteY7" fmla="*/ 1753061 h 2578652"/>
              <a:gd name="connisteX8" fmla="*/ 4640580 w 6164580"/>
              <a:gd name="connsiteY8" fmla="*/ 1151081 h 2578652"/>
              <a:gd name="connisteX9" fmla="*/ 5067300 w 6164580"/>
              <a:gd name="connsiteY9" fmla="*/ 716741 h 2578652"/>
              <a:gd name="connisteX10" fmla="*/ 5410200 w 6164580"/>
              <a:gd name="connsiteY10" fmla="*/ 587201 h 2578652"/>
              <a:gd name="connisteX11" fmla="*/ 5646420 w 6164580"/>
              <a:gd name="connsiteY11" fmla="*/ 792941 h 2578652"/>
              <a:gd name="connisteX12" fmla="*/ 5737860 w 6164580"/>
              <a:gd name="connsiteY12" fmla="*/ 1128221 h 2578652"/>
              <a:gd name="connisteX13" fmla="*/ 5974080 w 6164580"/>
              <a:gd name="connsiteY13" fmla="*/ 1547321 h 2578652"/>
              <a:gd name="connisteX14" fmla="*/ 6164580 w 6164580"/>
              <a:gd name="connsiteY14" fmla="*/ 1852121 h 2578652"/>
              <a:gd name="connisteX15" fmla="*/ 6324600 w 6164580"/>
              <a:gd name="connsiteY15" fmla="*/ 3673301 h 2578652"/>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 ang="0">
                <a:pos x="connisteX9" y="connsiteY9"/>
              </a:cxn>
              <a:cxn ang="0">
                <a:pos x="connisteX10" y="connsiteY10"/>
              </a:cxn>
              <a:cxn ang="0">
                <a:pos x="connisteX11" y="connsiteY11"/>
              </a:cxn>
              <a:cxn ang="0">
                <a:pos x="connisteX12" y="connsiteY12"/>
              </a:cxn>
              <a:cxn ang="0">
                <a:pos x="connisteX13" y="connsiteY13"/>
              </a:cxn>
              <a:cxn ang="0">
                <a:pos x="connisteX14" y="connsiteY14"/>
              </a:cxn>
              <a:cxn ang="0">
                <a:pos x="connisteX15" y="connsiteY15"/>
              </a:cxn>
            </a:cxnLst>
            <a:rect l="l" t="t" r="r" b="b"/>
            <a:pathLst>
              <a:path w="6164580" h="2578652">
                <a:moveTo>
                  <a:pt x="0" y="1204422"/>
                </a:moveTo>
                <a:cubicBezTo>
                  <a:pt x="391795" y="968837"/>
                  <a:pt x="1502410" y="229062"/>
                  <a:pt x="2011680" y="53802"/>
                </a:cubicBezTo>
                <a:cubicBezTo>
                  <a:pt x="2520950" y="-121458"/>
                  <a:pt x="2415540" y="174452"/>
                  <a:pt x="2545080" y="328122"/>
                </a:cubicBezTo>
                <a:cubicBezTo>
                  <a:pt x="2674620" y="481792"/>
                  <a:pt x="2632075" y="594822"/>
                  <a:pt x="2659380" y="823422"/>
                </a:cubicBezTo>
                <a:cubicBezTo>
                  <a:pt x="2686685" y="1052022"/>
                  <a:pt x="2651760" y="1129492"/>
                  <a:pt x="2682240" y="1471122"/>
                </a:cubicBezTo>
                <a:cubicBezTo>
                  <a:pt x="2712720" y="1812752"/>
                  <a:pt x="2658110" y="2371552"/>
                  <a:pt x="2811780" y="2530302"/>
                </a:cubicBezTo>
                <a:cubicBezTo>
                  <a:pt x="2965450" y="2689052"/>
                  <a:pt x="3201670" y="2419177"/>
                  <a:pt x="3451860" y="2263602"/>
                </a:cubicBezTo>
                <a:cubicBezTo>
                  <a:pt x="3702050" y="2108027"/>
                  <a:pt x="3823970" y="1975312"/>
                  <a:pt x="4061460" y="1753062"/>
                </a:cubicBezTo>
                <a:cubicBezTo>
                  <a:pt x="4298950" y="1530812"/>
                  <a:pt x="4439285" y="1358092"/>
                  <a:pt x="4640580" y="1151082"/>
                </a:cubicBezTo>
                <a:cubicBezTo>
                  <a:pt x="4841875" y="944072"/>
                  <a:pt x="4913630" y="829772"/>
                  <a:pt x="5067300" y="716742"/>
                </a:cubicBezTo>
                <a:cubicBezTo>
                  <a:pt x="5220970" y="603712"/>
                  <a:pt x="5294630" y="571962"/>
                  <a:pt x="5410200" y="587202"/>
                </a:cubicBezTo>
                <a:cubicBezTo>
                  <a:pt x="5525770" y="602442"/>
                  <a:pt x="5581015" y="684992"/>
                  <a:pt x="5646420" y="792942"/>
                </a:cubicBezTo>
                <a:cubicBezTo>
                  <a:pt x="5711825" y="900892"/>
                  <a:pt x="5672455" y="977092"/>
                  <a:pt x="5737860" y="1128222"/>
                </a:cubicBezTo>
                <a:cubicBezTo>
                  <a:pt x="5803265" y="1279352"/>
                  <a:pt x="5888990" y="1402542"/>
                  <a:pt x="5974080" y="1547322"/>
                </a:cubicBezTo>
                <a:cubicBezTo>
                  <a:pt x="6059170" y="1692102"/>
                  <a:pt x="6094730" y="1426672"/>
                  <a:pt x="6164580" y="1852122"/>
                </a:cubicBezTo>
              </a:path>
            </a:pathLst>
          </a:custGeom>
        </p:spPr>
        <p:style>
          <a:lnRef idx="2">
            <a:schemeClr val="accent6"/>
          </a:lnRef>
          <a:fillRef idx="0">
            <a:schemeClr val="accent6"/>
          </a:fillRef>
          <a:effectRef idx="1">
            <a:schemeClr val="accent6"/>
          </a:effectRef>
          <a:fontRef idx="minor">
            <a:schemeClr val="tx1"/>
          </a:fontRef>
        </p:style>
        <p:txBody>
          <a:bodyPr rtlCol="0" anchor="ctr"/>
          <a:p>
            <a:pPr algn="ctr"/>
            <a:endParaRPr lang="ru-RU" altLang="en-US"/>
          </a:p>
        </p:txBody>
      </p:sp>
      <p:sp>
        <p:nvSpPr>
          <p:cNvPr id="32" name="Полилиния 31"/>
          <p:cNvSpPr/>
          <p:nvPr/>
        </p:nvSpPr>
        <p:spPr>
          <a:xfrm>
            <a:off x="4368800" y="1745615"/>
            <a:ext cx="6591300" cy="2348230"/>
          </a:xfrm>
          <a:custGeom>
            <a:avLst/>
            <a:gdLst>
              <a:gd name="connisteX0" fmla="*/ 0 w 6591300"/>
              <a:gd name="connsiteY0" fmla="*/ 851294 h 2348122"/>
              <a:gd name="connisteX1" fmla="*/ 609600 w 6591300"/>
              <a:gd name="connsiteY1" fmla="*/ 2337194 h 2348122"/>
              <a:gd name="connisteX2" fmla="*/ 1905000 w 6591300"/>
              <a:gd name="connsiteY2" fmla="*/ 140094 h 2348122"/>
              <a:gd name="connisteX3" fmla="*/ 3365500 w 6591300"/>
              <a:gd name="connsiteY3" fmla="*/ 1397394 h 2348122"/>
              <a:gd name="connisteX4" fmla="*/ 6591300 w 6591300"/>
              <a:gd name="connsiteY4" fmla="*/ 203594 h 2348122"/>
              <a:gd name="connisteX5" fmla="*/ 8001000 w 6591300"/>
              <a:gd name="connsiteY5" fmla="*/ 5613794 h 2348122"/>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Lst>
            <a:rect l="l" t="t" r="r" b="b"/>
            <a:pathLst>
              <a:path w="6591300" h="2348122">
                <a:moveTo>
                  <a:pt x="0" y="851294"/>
                </a:moveTo>
                <a:cubicBezTo>
                  <a:pt x="95885" y="1192289"/>
                  <a:pt x="228600" y="2479434"/>
                  <a:pt x="609600" y="2337194"/>
                </a:cubicBezTo>
                <a:cubicBezTo>
                  <a:pt x="990600" y="2194954"/>
                  <a:pt x="1353820" y="328054"/>
                  <a:pt x="1905000" y="140094"/>
                </a:cubicBezTo>
                <a:cubicBezTo>
                  <a:pt x="2456180" y="-47866"/>
                  <a:pt x="2428240" y="1384694"/>
                  <a:pt x="3365500" y="1397394"/>
                </a:cubicBezTo>
                <a:cubicBezTo>
                  <a:pt x="4302760" y="1410094"/>
                  <a:pt x="5664200" y="-639686"/>
                  <a:pt x="6591300" y="203594"/>
                </a:cubicBezTo>
              </a:path>
            </a:pathLst>
          </a:custGeom>
        </p:spPr>
        <p:style>
          <a:lnRef idx="3">
            <a:schemeClr val="dk1"/>
          </a:lnRef>
          <a:fillRef idx="0">
            <a:schemeClr val="dk1"/>
          </a:fillRef>
          <a:effectRef idx="2">
            <a:schemeClr val="dk1"/>
          </a:effectRef>
          <a:fontRef idx="minor">
            <a:schemeClr val="tx1"/>
          </a:fontRef>
        </p:style>
        <p:txBody>
          <a:bodyPr rtlCol="0" anchor="ctr"/>
          <a:p>
            <a:pPr algn="ctr"/>
            <a:endParaRPr lang="ru-RU" altLang="en-US"/>
          </a:p>
        </p:txBody>
      </p:sp>
      <p:sp>
        <p:nvSpPr>
          <p:cNvPr id="37" name="Полилиния 36"/>
          <p:cNvSpPr/>
          <p:nvPr/>
        </p:nvSpPr>
        <p:spPr>
          <a:xfrm>
            <a:off x="4094480" y="2113280"/>
            <a:ext cx="6667500" cy="2498725"/>
          </a:xfrm>
          <a:custGeom>
            <a:avLst/>
            <a:gdLst>
              <a:gd name="connisteX0" fmla="*/ 0 w 6667500"/>
              <a:gd name="connsiteY0" fmla="*/ 845466 h 2498571"/>
              <a:gd name="connisteX1" fmla="*/ 828675 w 6667500"/>
              <a:gd name="connsiteY1" fmla="*/ 2493291 h 2498571"/>
              <a:gd name="connisteX2" fmla="*/ 2085975 w 6667500"/>
              <a:gd name="connsiteY2" fmla="*/ 340641 h 2498571"/>
              <a:gd name="connisteX3" fmla="*/ 3371850 w 6667500"/>
              <a:gd name="connsiteY3" fmla="*/ 1464591 h 2498571"/>
              <a:gd name="connisteX4" fmla="*/ 5867400 w 6667500"/>
              <a:gd name="connsiteY4" fmla="*/ 112041 h 2498571"/>
              <a:gd name="connisteX5" fmla="*/ 6667500 w 6667500"/>
              <a:gd name="connsiteY5" fmla="*/ 159666 h 2498571"/>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Lst>
            <a:rect l="l" t="t" r="r" b="b"/>
            <a:pathLst>
              <a:path w="6667500" h="2498571">
                <a:moveTo>
                  <a:pt x="0" y="845467"/>
                </a:moveTo>
                <a:cubicBezTo>
                  <a:pt x="140335" y="1218212"/>
                  <a:pt x="411480" y="2594257"/>
                  <a:pt x="828675" y="2493292"/>
                </a:cubicBezTo>
                <a:cubicBezTo>
                  <a:pt x="1245870" y="2392327"/>
                  <a:pt x="1577340" y="546382"/>
                  <a:pt x="2085975" y="340642"/>
                </a:cubicBezTo>
                <a:cubicBezTo>
                  <a:pt x="2594610" y="134902"/>
                  <a:pt x="2615565" y="1510312"/>
                  <a:pt x="3371850" y="1464592"/>
                </a:cubicBezTo>
                <a:cubicBezTo>
                  <a:pt x="4128135" y="1418872"/>
                  <a:pt x="5208270" y="373027"/>
                  <a:pt x="5867400" y="112042"/>
                </a:cubicBezTo>
                <a:cubicBezTo>
                  <a:pt x="6526530" y="-148943"/>
                  <a:pt x="6557645" y="122837"/>
                  <a:pt x="6667500" y="159667"/>
                </a:cubicBezTo>
              </a:path>
            </a:pathLst>
          </a:custGeom>
        </p:spPr>
        <p:style>
          <a:lnRef idx="3">
            <a:schemeClr val="dk1"/>
          </a:lnRef>
          <a:fillRef idx="0">
            <a:schemeClr val="dk1"/>
          </a:fillRef>
          <a:effectRef idx="2">
            <a:schemeClr val="dk1"/>
          </a:effectRef>
          <a:fontRef idx="minor">
            <a:schemeClr val="tx1"/>
          </a:fontRef>
        </p:style>
        <p:txBody>
          <a:bodyPr rtlCol="0" anchor="ctr"/>
          <a:p>
            <a:pPr algn="ctr"/>
            <a:endParaRPr lang="ru-RU" altLang="en-US"/>
          </a:p>
        </p:txBody>
      </p:sp>
      <p:sp>
        <p:nvSpPr>
          <p:cNvPr id="38" name="Полилиния 37"/>
          <p:cNvSpPr/>
          <p:nvPr/>
        </p:nvSpPr>
        <p:spPr>
          <a:xfrm>
            <a:off x="4227830" y="1943735"/>
            <a:ext cx="6619875" cy="2463800"/>
          </a:xfrm>
          <a:custGeom>
            <a:avLst/>
            <a:gdLst>
              <a:gd name="connisteX0" fmla="*/ 0 w 6619875"/>
              <a:gd name="connsiteY0" fmla="*/ 1024484 h 2464092"/>
              <a:gd name="connisteX1" fmla="*/ 371475 w 6619875"/>
              <a:gd name="connsiteY1" fmla="*/ 2129384 h 2464092"/>
              <a:gd name="connisteX2" fmla="*/ 590550 w 6619875"/>
              <a:gd name="connsiteY2" fmla="*/ 2443709 h 2464092"/>
              <a:gd name="connisteX3" fmla="*/ 819150 w 6619875"/>
              <a:gd name="connsiteY3" fmla="*/ 2329409 h 2464092"/>
              <a:gd name="connisteX4" fmla="*/ 1143000 w 6619875"/>
              <a:gd name="connsiteY4" fmla="*/ 1719809 h 2464092"/>
              <a:gd name="connisteX5" fmla="*/ 1981200 w 6619875"/>
              <a:gd name="connsiteY5" fmla="*/ 129134 h 2464092"/>
              <a:gd name="connisteX6" fmla="*/ 2762250 w 6619875"/>
              <a:gd name="connsiteY6" fmla="*/ 1081634 h 2464092"/>
              <a:gd name="connisteX7" fmla="*/ 3495675 w 6619875"/>
              <a:gd name="connsiteY7" fmla="*/ 1348334 h 2464092"/>
              <a:gd name="connisteX8" fmla="*/ 4933950 w 6619875"/>
              <a:gd name="connsiteY8" fmla="*/ 548234 h 2464092"/>
              <a:gd name="connisteX9" fmla="*/ 5953125 w 6619875"/>
              <a:gd name="connsiteY9" fmla="*/ 24359 h 2464092"/>
              <a:gd name="connisteX10" fmla="*/ 6619875 w 6619875"/>
              <a:gd name="connsiteY10" fmla="*/ 129134 h 2464092"/>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 ang="0">
                <a:pos x="connisteX9" y="connsiteY9"/>
              </a:cxn>
              <a:cxn ang="0">
                <a:pos x="connisteX10" y="connsiteY10"/>
              </a:cxn>
            </a:cxnLst>
            <a:rect l="l" t="t" r="r" b="b"/>
            <a:pathLst>
              <a:path w="6619875" h="2464092">
                <a:moveTo>
                  <a:pt x="0" y="1024485"/>
                </a:moveTo>
                <a:cubicBezTo>
                  <a:pt x="69850" y="1239115"/>
                  <a:pt x="253365" y="1845540"/>
                  <a:pt x="371475" y="2129385"/>
                </a:cubicBezTo>
                <a:cubicBezTo>
                  <a:pt x="489585" y="2413230"/>
                  <a:pt x="501015" y="2403705"/>
                  <a:pt x="590550" y="2443710"/>
                </a:cubicBezTo>
                <a:cubicBezTo>
                  <a:pt x="680085" y="2483715"/>
                  <a:pt x="708660" y="2474190"/>
                  <a:pt x="819150" y="2329410"/>
                </a:cubicBezTo>
                <a:cubicBezTo>
                  <a:pt x="929640" y="2184630"/>
                  <a:pt x="910590" y="2159865"/>
                  <a:pt x="1143000" y="1719810"/>
                </a:cubicBezTo>
                <a:cubicBezTo>
                  <a:pt x="1375410" y="1279755"/>
                  <a:pt x="1657350" y="256770"/>
                  <a:pt x="1981200" y="129135"/>
                </a:cubicBezTo>
                <a:cubicBezTo>
                  <a:pt x="2305050" y="1500"/>
                  <a:pt x="2459355" y="837795"/>
                  <a:pt x="2762250" y="1081635"/>
                </a:cubicBezTo>
                <a:cubicBezTo>
                  <a:pt x="3065145" y="1325475"/>
                  <a:pt x="3061335" y="1455015"/>
                  <a:pt x="3495675" y="1348335"/>
                </a:cubicBezTo>
                <a:cubicBezTo>
                  <a:pt x="3930015" y="1241655"/>
                  <a:pt x="4442460" y="813030"/>
                  <a:pt x="4933950" y="548235"/>
                </a:cubicBezTo>
                <a:cubicBezTo>
                  <a:pt x="5425440" y="283440"/>
                  <a:pt x="5615940" y="108180"/>
                  <a:pt x="5953125" y="24360"/>
                </a:cubicBezTo>
                <a:cubicBezTo>
                  <a:pt x="6290310" y="-59460"/>
                  <a:pt x="6506845" y="97385"/>
                  <a:pt x="6619875" y="129135"/>
                </a:cubicBezTo>
              </a:path>
            </a:pathLst>
          </a:custGeom>
          <a:ln>
            <a:solidFill>
              <a:srgbClr val="FF0000"/>
            </a:solidFill>
          </a:ln>
        </p:spPr>
        <p:style>
          <a:lnRef idx="2">
            <a:schemeClr val="accent6"/>
          </a:lnRef>
          <a:fillRef idx="0">
            <a:schemeClr val="accent6"/>
          </a:fillRef>
          <a:effectRef idx="1">
            <a:schemeClr val="accent6"/>
          </a:effectRef>
          <a:fontRef idx="minor">
            <a:schemeClr val="tx1"/>
          </a:fontRef>
        </p:style>
        <p:txBody>
          <a:bodyPr rtlCol="0" anchor="ctr"/>
          <a:p>
            <a:pPr algn="ctr"/>
            <a:endParaRPr lang="ru-RU" altLang="en-US"/>
          </a:p>
        </p:txBody>
      </p:sp>
      <p:sp>
        <p:nvSpPr>
          <p:cNvPr id="40" name="Полилиния 39"/>
          <p:cNvSpPr/>
          <p:nvPr/>
        </p:nvSpPr>
        <p:spPr>
          <a:xfrm>
            <a:off x="4546600" y="1210310"/>
            <a:ext cx="1866900" cy="673735"/>
          </a:xfrm>
          <a:custGeom>
            <a:avLst/>
            <a:gdLst>
              <a:gd name="connisteX0" fmla="*/ 0 w 1866900"/>
              <a:gd name="connsiteY0" fmla="*/ 572146 h 673746"/>
              <a:gd name="connisteX1" fmla="*/ 901700 w 1866900"/>
              <a:gd name="connsiteY1" fmla="*/ 646 h 673746"/>
              <a:gd name="connisteX2" fmla="*/ 1866900 w 1866900"/>
              <a:gd name="connsiteY2" fmla="*/ 673746 h 673746"/>
            </a:gdLst>
            <a:ahLst/>
            <a:cxnLst>
              <a:cxn ang="0">
                <a:pos x="connisteX0" y="connsiteY0"/>
              </a:cxn>
              <a:cxn ang="0">
                <a:pos x="connisteX1" y="connsiteY1"/>
              </a:cxn>
              <a:cxn ang="0">
                <a:pos x="connisteX2" y="connsiteY2"/>
              </a:cxn>
            </a:cxnLst>
            <a:rect l="l" t="t" r="r" b="b"/>
            <a:pathLst>
              <a:path w="1866900" h="673747">
                <a:moveTo>
                  <a:pt x="0" y="572147"/>
                </a:moveTo>
                <a:cubicBezTo>
                  <a:pt x="161290" y="444512"/>
                  <a:pt x="528320" y="-19673"/>
                  <a:pt x="901700" y="647"/>
                </a:cubicBezTo>
                <a:cubicBezTo>
                  <a:pt x="1275080" y="20967"/>
                  <a:pt x="1691640" y="527697"/>
                  <a:pt x="1866900" y="673747"/>
                </a:cubicBezTo>
              </a:path>
            </a:pathLst>
          </a:custGeom>
        </p:spPr>
        <p:style>
          <a:lnRef idx="3">
            <a:schemeClr val="dk1"/>
          </a:lnRef>
          <a:fillRef idx="0">
            <a:schemeClr val="dk1"/>
          </a:fillRef>
          <a:effectRef idx="2">
            <a:schemeClr val="dk1"/>
          </a:effectRef>
          <a:fontRef idx="minor">
            <a:schemeClr val="tx1"/>
          </a:fontRef>
        </p:style>
        <p:txBody>
          <a:bodyPr rtlCol="0" anchor="ctr"/>
          <a:p>
            <a:pPr algn="ctr"/>
            <a:endParaRPr lang="ru-RU" altLang="en-US"/>
          </a:p>
        </p:txBody>
      </p:sp>
      <p:sp>
        <p:nvSpPr>
          <p:cNvPr id="41" name="Полилиния 40"/>
          <p:cNvSpPr/>
          <p:nvPr/>
        </p:nvSpPr>
        <p:spPr>
          <a:xfrm>
            <a:off x="4521200" y="1515745"/>
            <a:ext cx="1536700" cy="596900"/>
          </a:xfrm>
          <a:custGeom>
            <a:avLst/>
            <a:gdLst>
              <a:gd name="connisteX0" fmla="*/ 0 w 1536700"/>
              <a:gd name="connsiteY0" fmla="*/ 597075 h 597075"/>
              <a:gd name="connisteX1" fmla="*/ 800100 w 1536700"/>
              <a:gd name="connsiteY1" fmla="*/ 175 h 597075"/>
              <a:gd name="connisteX2" fmla="*/ 1536700 w 1536700"/>
              <a:gd name="connsiteY2" fmla="*/ 546275 h 597075"/>
            </a:gdLst>
            <a:ahLst/>
            <a:cxnLst>
              <a:cxn ang="0">
                <a:pos x="connisteX0" y="connsiteY0"/>
              </a:cxn>
              <a:cxn ang="0">
                <a:pos x="connisteX1" y="connsiteY1"/>
              </a:cxn>
              <a:cxn ang="0">
                <a:pos x="connisteX2" y="connsiteY2"/>
              </a:cxn>
            </a:cxnLst>
            <a:rect l="l" t="t" r="r" b="b"/>
            <a:pathLst>
              <a:path w="1536700" h="597075">
                <a:moveTo>
                  <a:pt x="0" y="597075"/>
                </a:moveTo>
                <a:cubicBezTo>
                  <a:pt x="145415" y="466900"/>
                  <a:pt x="492760" y="10335"/>
                  <a:pt x="800100" y="175"/>
                </a:cubicBezTo>
                <a:cubicBezTo>
                  <a:pt x="1107440" y="-9985"/>
                  <a:pt x="1405255" y="424990"/>
                  <a:pt x="1536700" y="546275"/>
                </a:cubicBezTo>
              </a:path>
            </a:pathLst>
          </a:custGeom>
        </p:spPr>
        <p:style>
          <a:lnRef idx="3">
            <a:schemeClr val="dk1"/>
          </a:lnRef>
          <a:fillRef idx="0">
            <a:schemeClr val="dk1"/>
          </a:fillRef>
          <a:effectRef idx="2">
            <a:schemeClr val="dk1"/>
          </a:effectRef>
          <a:fontRef idx="minor">
            <a:schemeClr val="tx1"/>
          </a:fontRef>
        </p:style>
        <p:txBody>
          <a:bodyPr rtlCol="0" anchor="ctr"/>
          <a:p>
            <a:pPr algn="ctr"/>
            <a:endParaRPr lang="ru-RU" altLang="en-US"/>
          </a:p>
        </p:txBody>
      </p:sp>
      <p:sp>
        <p:nvSpPr>
          <p:cNvPr id="42" name="Полилиния 41"/>
          <p:cNvSpPr/>
          <p:nvPr/>
        </p:nvSpPr>
        <p:spPr>
          <a:xfrm>
            <a:off x="4521200" y="1335405"/>
            <a:ext cx="1676400" cy="586740"/>
          </a:xfrm>
          <a:custGeom>
            <a:avLst/>
            <a:gdLst>
              <a:gd name="connisteX0" fmla="*/ 0 w 1676400"/>
              <a:gd name="connsiteY0" fmla="*/ 574194 h 586894"/>
              <a:gd name="connisteX1" fmla="*/ 774700 w 1676400"/>
              <a:gd name="connsiteY1" fmla="*/ 40794 h 586894"/>
              <a:gd name="connisteX2" fmla="*/ 1155700 w 1676400"/>
              <a:gd name="connsiteY2" fmla="*/ 129694 h 586894"/>
              <a:gd name="connisteX3" fmla="*/ 1676400 w 1676400"/>
              <a:gd name="connsiteY3" fmla="*/ 586894 h 586894"/>
            </a:gdLst>
            <a:ahLst/>
            <a:cxnLst>
              <a:cxn ang="0">
                <a:pos x="connisteX0" y="connsiteY0"/>
              </a:cxn>
              <a:cxn ang="0">
                <a:pos x="connisteX1" y="connsiteY1"/>
              </a:cxn>
              <a:cxn ang="0">
                <a:pos x="connisteX2" y="connsiteY2"/>
              </a:cxn>
              <a:cxn ang="0">
                <a:pos x="connisteX3" y="connsiteY3"/>
              </a:cxn>
            </a:cxnLst>
            <a:rect l="l" t="t" r="r" b="b"/>
            <a:pathLst>
              <a:path w="1676400" h="586895">
                <a:moveTo>
                  <a:pt x="0" y="574195"/>
                </a:moveTo>
                <a:cubicBezTo>
                  <a:pt x="147320" y="465610"/>
                  <a:pt x="543560" y="129695"/>
                  <a:pt x="774700" y="40795"/>
                </a:cubicBezTo>
                <a:cubicBezTo>
                  <a:pt x="1005840" y="-48105"/>
                  <a:pt x="975360" y="20475"/>
                  <a:pt x="1155700" y="129695"/>
                </a:cubicBezTo>
                <a:cubicBezTo>
                  <a:pt x="1336040" y="238915"/>
                  <a:pt x="1579880" y="497360"/>
                  <a:pt x="1676400" y="586895"/>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ru-RU" altLang="en-US"/>
          </a:p>
        </p:txBody>
      </p:sp>
      <p:sp>
        <p:nvSpPr>
          <p:cNvPr id="43" name="Полилиния 42"/>
          <p:cNvSpPr/>
          <p:nvPr/>
        </p:nvSpPr>
        <p:spPr>
          <a:xfrm>
            <a:off x="3505200" y="3406140"/>
            <a:ext cx="5928360" cy="3058160"/>
          </a:xfrm>
          <a:custGeom>
            <a:avLst/>
            <a:gdLst>
              <a:gd name="connisteX0" fmla="*/ 0 w 5928086"/>
              <a:gd name="connsiteY0" fmla="*/ 1246460 h 3058314"/>
              <a:gd name="connisteX1" fmla="*/ 444500 w 5928086"/>
              <a:gd name="connsiteY1" fmla="*/ 662260 h 3058314"/>
              <a:gd name="connisteX2" fmla="*/ 1181100 w 5928086"/>
              <a:gd name="connsiteY2" fmla="*/ 1652860 h 3058314"/>
              <a:gd name="connisteX3" fmla="*/ 2451100 w 5928086"/>
              <a:gd name="connsiteY3" fmla="*/ 1860 h 3058314"/>
              <a:gd name="connisteX4" fmla="*/ 2819400 w 5928086"/>
              <a:gd name="connsiteY4" fmla="*/ 1970360 h 3058314"/>
              <a:gd name="connisteX5" fmla="*/ 3530600 w 5928086"/>
              <a:gd name="connsiteY5" fmla="*/ 2757760 h 3058314"/>
              <a:gd name="connisteX6" fmla="*/ 4622800 w 5928086"/>
              <a:gd name="connsiteY6" fmla="*/ 1513160 h 3058314"/>
              <a:gd name="connisteX7" fmla="*/ 5600700 w 5928086"/>
              <a:gd name="connsiteY7" fmla="*/ 357460 h 3058314"/>
              <a:gd name="connisteX8" fmla="*/ 5905500 w 5928086"/>
              <a:gd name="connsiteY8" fmla="*/ 2757760 h 3058314"/>
              <a:gd name="connisteX9" fmla="*/ 5892800 w 5928086"/>
              <a:gd name="connsiteY9" fmla="*/ 2999060 h 3058314"/>
              <a:gd name="connisteX10" fmla="*/ 5918200 w 5928086"/>
              <a:gd name="connsiteY10" fmla="*/ 3024460 h 3058314"/>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 ang="0">
                <a:pos x="connisteX9" y="connsiteY9"/>
              </a:cxn>
              <a:cxn ang="0">
                <a:pos x="connisteX10" y="connsiteY10"/>
              </a:cxn>
            </a:cxnLst>
            <a:rect l="l" t="t" r="r" b="b"/>
            <a:pathLst>
              <a:path w="5928086" h="3058315">
                <a:moveTo>
                  <a:pt x="0" y="1246460"/>
                </a:moveTo>
                <a:cubicBezTo>
                  <a:pt x="74295" y="1109935"/>
                  <a:pt x="208280" y="580980"/>
                  <a:pt x="444500" y="662260"/>
                </a:cubicBezTo>
                <a:cubicBezTo>
                  <a:pt x="680720" y="743540"/>
                  <a:pt x="779780" y="1784940"/>
                  <a:pt x="1181100" y="1652860"/>
                </a:cubicBezTo>
                <a:cubicBezTo>
                  <a:pt x="1582420" y="1520780"/>
                  <a:pt x="2123440" y="-61640"/>
                  <a:pt x="2451100" y="1860"/>
                </a:cubicBezTo>
                <a:cubicBezTo>
                  <a:pt x="2778760" y="65360"/>
                  <a:pt x="2603500" y="1419180"/>
                  <a:pt x="2819400" y="1970360"/>
                </a:cubicBezTo>
                <a:cubicBezTo>
                  <a:pt x="3035300" y="2521540"/>
                  <a:pt x="3169920" y="2849200"/>
                  <a:pt x="3530600" y="2757760"/>
                </a:cubicBezTo>
                <a:cubicBezTo>
                  <a:pt x="3891280" y="2666320"/>
                  <a:pt x="4208780" y="1993220"/>
                  <a:pt x="4622800" y="1513160"/>
                </a:cubicBezTo>
                <a:cubicBezTo>
                  <a:pt x="5036820" y="1033100"/>
                  <a:pt x="5344160" y="108540"/>
                  <a:pt x="5600700" y="357460"/>
                </a:cubicBezTo>
                <a:cubicBezTo>
                  <a:pt x="5857240" y="606380"/>
                  <a:pt x="5847080" y="2229440"/>
                  <a:pt x="5905500" y="2757760"/>
                </a:cubicBezTo>
                <a:cubicBezTo>
                  <a:pt x="5963920" y="3286080"/>
                  <a:pt x="5890260" y="2945720"/>
                  <a:pt x="5892800" y="2999060"/>
                </a:cubicBezTo>
                <a:cubicBezTo>
                  <a:pt x="5895340" y="3052400"/>
                  <a:pt x="5913120" y="3024460"/>
                  <a:pt x="5918200" y="3024460"/>
                </a:cubicBezTo>
              </a:path>
            </a:pathLst>
          </a:custGeom>
        </p:spPr>
        <p:style>
          <a:lnRef idx="3">
            <a:schemeClr val="dk1"/>
          </a:lnRef>
          <a:fillRef idx="0">
            <a:schemeClr val="dk1"/>
          </a:fillRef>
          <a:effectRef idx="2">
            <a:schemeClr val="dk1"/>
          </a:effectRef>
          <a:fontRef idx="minor">
            <a:schemeClr val="tx1"/>
          </a:fontRef>
        </p:style>
        <p:txBody>
          <a:bodyPr rtlCol="0" anchor="ctr"/>
          <a:p>
            <a:pPr algn="ctr"/>
            <a:endParaRPr lang="ru-RU" altLang="en-US"/>
          </a:p>
        </p:txBody>
      </p:sp>
      <p:sp>
        <p:nvSpPr>
          <p:cNvPr id="44" name="Полилиния 43"/>
          <p:cNvSpPr/>
          <p:nvPr/>
        </p:nvSpPr>
        <p:spPr>
          <a:xfrm>
            <a:off x="3505200" y="4130040"/>
            <a:ext cx="5397500" cy="2442210"/>
          </a:xfrm>
          <a:custGeom>
            <a:avLst/>
            <a:gdLst>
              <a:gd name="connisteX0" fmla="*/ 0 w 5397500"/>
              <a:gd name="connsiteY0" fmla="*/ 751395 h 2442215"/>
              <a:gd name="connisteX1" fmla="*/ 419100 w 5397500"/>
              <a:gd name="connsiteY1" fmla="*/ 433895 h 2442215"/>
              <a:gd name="connisteX2" fmla="*/ 977900 w 5397500"/>
              <a:gd name="connsiteY2" fmla="*/ 1907095 h 2442215"/>
              <a:gd name="connisteX3" fmla="*/ 2159000 w 5397500"/>
              <a:gd name="connsiteY3" fmla="*/ 2095 h 2442215"/>
              <a:gd name="connisteX4" fmla="*/ 2603500 w 5397500"/>
              <a:gd name="connsiteY4" fmla="*/ 2275395 h 2442215"/>
              <a:gd name="connisteX5" fmla="*/ 4457700 w 5397500"/>
              <a:gd name="connsiteY5" fmla="*/ 1919795 h 2442215"/>
              <a:gd name="connisteX6" fmla="*/ 5245100 w 5397500"/>
              <a:gd name="connsiteY6" fmla="*/ 306895 h 2442215"/>
              <a:gd name="connisteX7" fmla="*/ 5397500 w 5397500"/>
              <a:gd name="connsiteY7" fmla="*/ 2275395 h 2442215"/>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Lst>
            <a:rect l="l" t="t" r="r" b="b"/>
            <a:pathLst>
              <a:path w="5397500" h="2442215">
                <a:moveTo>
                  <a:pt x="0" y="751395"/>
                </a:moveTo>
                <a:cubicBezTo>
                  <a:pt x="72390" y="658685"/>
                  <a:pt x="223520" y="202755"/>
                  <a:pt x="419100" y="433895"/>
                </a:cubicBezTo>
                <a:cubicBezTo>
                  <a:pt x="614680" y="665035"/>
                  <a:pt x="629920" y="1993455"/>
                  <a:pt x="977900" y="1907095"/>
                </a:cubicBezTo>
                <a:cubicBezTo>
                  <a:pt x="1325880" y="1820735"/>
                  <a:pt x="1833880" y="-71565"/>
                  <a:pt x="2159000" y="2095"/>
                </a:cubicBezTo>
                <a:cubicBezTo>
                  <a:pt x="2484120" y="75755"/>
                  <a:pt x="2143760" y="1891855"/>
                  <a:pt x="2603500" y="2275395"/>
                </a:cubicBezTo>
                <a:cubicBezTo>
                  <a:pt x="3063240" y="2658935"/>
                  <a:pt x="3929380" y="2313495"/>
                  <a:pt x="4457700" y="1919795"/>
                </a:cubicBezTo>
                <a:cubicBezTo>
                  <a:pt x="4986020" y="1526095"/>
                  <a:pt x="5057140" y="235775"/>
                  <a:pt x="5245100" y="306895"/>
                </a:cubicBezTo>
                <a:cubicBezTo>
                  <a:pt x="5433060" y="378015"/>
                  <a:pt x="5382895" y="1849310"/>
                  <a:pt x="5397500" y="2275395"/>
                </a:cubicBezTo>
              </a:path>
            </a:pathLst>
          </a:custGeom>
        </p:spPr>
        <p:style>
          <a:lnRef idx="3">
            <a:schemeClr val="dk1"/>
          </a:lnRef>
          <a:fillRef idx="0">
            <a:schemeClr val="dk1"/>
          </a:fillRef>
          <a:effectRef idx="2">
            <a:schemeClr val="dk1"/>
          </a:effectRef>
          <a:fontRef idx="minor">
            <a:schemeClr val="tx1"/>
          </a:fontRef>
        </p:style>
        <p:txBody>
          <a:bodyPr rtlCol="0" anchor="ctr"/>
          <a:p>
            <a:pPr algn="ctr"/>
            <a:endParaRPr lang="ru-RU" altLang="en-US"/>
          </a:p>
        </p:txBody>
      </p:sp>
      <p:sp>
        <p:nvSpPr>
          <p:cNvPr id="45" name="Полилиния 44"/>
          <p:cNvSpPr/>
          <p:nvPr/>
        </p:nvSpPr>
        <p:spPr>
          <a:xfrm>
            <a:off x="3708400" y="3765550"/>
            <a:ext cx="5438775" cy="2614295"/>
          </a:xfrm>
          <a:custGeom>
            <a:avLst/>
            <a:gdLst>
              <a:gd name="connisteX0" fmla="*/ 0 w 5438760"/>
              <a:gd name="connsiteY0" fmla="*/ 633100 h 2614300"/>
              <a:gd name="connisteX1" fmla="*/ 342900 w 5438760"/>
              <a:gd name="connsiteY1" fmla="*/ 582300 h 2614300"/>
              <a:gd name="connisteX2" fmla="*/ 520700 w 5438760"/>
              <a:gd name="connsiteY2" fmla="*/ 1357000 h 2614300"/>
              <a:gd name="connisteX3" fmla="*/ 685800 w 5438760"/>
              <a:gd name="connsiteY3" fmla="*/ 1852300 h 2614300"/>
              <a:gd name="connisteX4" fmla="*/ 2006600 w 5438760"/>
              <a:gd name="connsiteY4" fmla="*/ 36200 h 2614300"/>
              <a:gd name="connisteX5" fmla="*/ 2260600 w 5438760"/>
              <a:gd name="connsiteY5" fmla="*/ 912500 h 2614300"/>
              <a:gd name="connisteX6" fmla="*/ 2476500 w 5438760"/>
              <a:gd name="connsiteY6" fmla="*/ 2449200 h 2614300"/>
              <a:gd name="connisteX7" fmla="*/ 3835400 w 5438760"/>
              <a:gd name="connsiteY7" fmla="*/ 2322200 h 2614300"/>
              <a:gd name="connisteX8" fmla="*/ 4533900 w 5438760"/>
              <a:gd name="connsiteY8" fmla="*/ 1318900 h 2614300"/>
              <a:gd name="connisteX9" fmla="*/ 5105400 w 5438760"/>
              <a:gd name="connsiteY9" fmla="*/ 328300 h 2614300"/>
              <a:gd name="connisteX10" fmla="*/ 5410200 w 5438760"/>
              <a:gd name="connsiteY10" fmla="*/ 1687200 h 2614300"/>
              <a:gd name="connisteX11" fmla="*/ 5410200 w 5438760"/>
              <a:gd name="connsiteY11" fmla="*/ 2614300 h 2614300"/>
            </a:gdLst>
            <a:ahLst/>
            <a:cxnLst>
              <a:cxn ang="0">
                <a:pos x="connisteX0" y="connsiteY0"/>
              </a:cxn>
              <a:cxn ang="0">
                <a:pos x="connisteX1" y="connsiteY1"/>
              </a:cxn>
              <a:cxn ang="0">
                <a:pos x="connisteX2" y="connsiteY2"/>
              </a:cxn>
              <a:cxn ang="0">
                <a:pos x="connisteX3" y="connsiteY3"/>
              </a:cxn>
              <a:cxn ang="0">
                <a:pos x="connisteX4" y="connsiteY4"/>
              </a:cxn>
              <a:cxn ang="0">
                <a:pos x="connisteX5" y="connsiteY5"/>
              </a:cxn>
              <a:cxn ang="0">
                <a:pos x="connisteX6" y="connsiteY6"/>
              </a:cxn>
              <a:cxn ang="0">
                <a:pos x="connisteX7" y="connsiteY7"/>
              </a:cxn>
              <a:cxn ang="0">
                <a:pos x="connisteX8" y="connsiteY8"/>
              </a:cxn>
              <a:cxn ang="0">
                <a:pos x="connisteX9" y="connsiteY9"/>
              </a:cxn>
              <a:cxn ang="0">
                <a:pos x="connisteX10" y="connsiteY10"/>
              </a:cxn>
              <a:cxn ang="0">
                <a:pos x="connisteX11" y="connsiteY11"/>
              </a:cxn>
            </a:cxnLst>
            <a:rect l="l" t="t" r="r" b="b"/>
            <a:pathLst>
              <a:path w="5438760" h="2614301">
                <a:moveTo>
                  <a:pt x="0" y="633101"/>
                </a:moveTo>
                <a:cubicBezTo>
                  <a:pt x="64770" y="607701"/>
                  <a:pt x="238760" y="437521"/>
                  <a:pt x="342900" y="582301"/>
                </a:cubicBezTo>
                <a:cubicBezTo>
                  <a:pt x="447040" y="727081"/>
                  <a:pt x="452120" y="1103001"/>
                  <a:pt x="520700" y="1357001"/>
                </a:cubicBezTo>
                <a:cubicBezTo>
                  <a:pt x="589280" y="1611001"/>
                  <a:pt x="388620" y="2116461"/>
                  <a:pt x="685800" y="1852301"/>
                </a:cubicBezTo>
                <a:cubicBezTo>
                  <a:pt x="982980" y="1588141"/>
                  <a:pt x="1691640" y="224161"/>
                  <a:pt x="2006600" y="36201"/>
                </a:cubicBezTo>
                <a:cubicBezTo>
                  <a:pt x="2321560" y="-151759"/>
                  <a:pt x="2166620" y="429901"/>
                  <a:pt x="2260600" y="912501"/>
                </a:cubicBezTo>
                <a:cubicBezTo>
                  <a:pt x="2354580" y="1395101"/>
                  <a:pt x="2161540" y="2167261"/>
                  <a:pt x="2476500" y="2449201"/>
                </a:cubicBezTo>
                <a:cubicBezTo>
                  <a:pt x="2791460" y="2731141"/>
                  <a:pt x="3423920" y="2548261"/>
                  <a:pt x="3835400" y="2322201"/>
                </a:cubicBezTo>
                <a:cubicBezTo>
                  <a:pt x="4246880" y="2096141"/>
                  <a:pt x="4279900" y="1717681"/>
                  <a:pt x="4533900" y="1318901"/>
                </a:cubicBezTo>
                <a:cubicBezTo>
                  <a:pt x="4787900" y="920121"/>
                  <a:pt x="4930140" y="254641"/>
                  <a:pt x="5105400" y="328301"/>
                </a:cubicBezTo>
                <a:cubicBezTo>
                  <a:pt x="5280660" y="401961"/>
                  <a:pt x="5349240" y="1230001"/>
                  <a:pt x="5410200" y="1687201"/>
                </a:cubicBezTo>
                <a:cubicBezTo>
                  <a:pt x="5471160" y="2144401"/>
                  <a:pt x="5416550" y="2456186"/>
                  <a:pt x="5410200" y="2614301"/>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ru-RU" altLang="en-US"/>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1"/>
                    </p:tgtEl>
                  </p:cond>
                </p:stCondLst>
                <p:endSync evt="end" delay="0">
                  <p:rtn val="all"/>
                </p:endSync>
                <p:childTnLst>
                  <p:par>
                    <p:cTn id="3" fill="hold">
                      <p:stCondLst>
                        <p:cond delay="0"/>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0"/>
                                        <p:tgtEl>
                                          <p:spTgt spid="31"/>
                                        </p:tgtEl>
                                      </p:cBhvr>
                                    </p:animEffect>
                                    <p:anim calcmode="lin" valueType="num">
                                      <p:cBhvr>
                                        <p:cTn id="8" dur="1000" fill="hold"/>
                                        <p:tgtEl>
                                          <p:spTgt spid="31"/>
                                        </p:tgtEl>
                                        <p:attrNameLst>
                                          <p:attrName>ppt_x</p:attrName>
                                        </p:attrNameLst>
                                      </p:cBhvr>
                                      <p:tavLst>
                                        <p:tav tm="0">
                                          <p:val>
                                            <p:strVal val="#ppt_x"/>
                                          </p:val>
                                        </p:tav>
                                        <p:tav tm="100000">
                                          <p:val>
                                            <p:strVal val="#ppt_x"/>
                                          </p:val>
                                        </p:tav>
                                      </p:tavLst>
                                    </p:anim>
                                    <p:anim calcmode="lin" valueType="num">
                                      <p:cBhvr>
                                        <p:cTn id="9"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nextCondLst>
                <p:cond evt="onClick" delay="0">
                  <p:tgtEl>
                    <p:spTgt spid="11"/>
                  </p:tgtEl>
                </p:cond>
              </p:nextCondLst>
            </p:seq>
            <p:seq concurrent="1" nextAc="seek">
              <p:cTn id="10" restart="whenNotActive" fill="hold" evtFilter="cancelBubble" nodeType="interactiveSeq">
                <p:stCondLst>
                  <p:cond evt="onClick" delay="0">
                    <p:tgtEl>
                      <p:spTgt spid="10"/>
                    </p:tgtEl>
                  </p:cond>
                </p:stCondLst>
                <p:endSync evt="end" delay="0">
                  <p:rtn val="all"/>
                </p:endSync>
                <p:childTnLst>
                  <p:par>
                    <p:cTn id="11" fill="hold">
                      <p:stCondLst>
                        <p:cond delay="0"/>
                      </p:stCondLst>
                      <p:childTnLst>
                        <p:par>
                          <p:cTn id="12" fill="hold">
                            <p:stCondLst>
                              <p:cond delay="0"/>
                            </p:stCondLst>
                            <p:childTnLst>
                              <p:par>
                                <p:cTn id="13" presetID="47" presetClass="entr" presetSubtype="0" fill="hold" grpId="0" nodeType="click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fade">
                                      <p:cBhvr>
                                        <p:cTn id="15" dur="1000"/>
                                        <p:tgtEl>
                                          <p:spTgt spid="38"/>
                                        </p:tgtEl>
                                      </p:cBhvr>
                                    </p:animEffect>
                                    <p:anim calcmode="lin" valueType="num">
                                      <p:cBhvr>
                                        <p:cTn id="16" dur="1000" fill="hold"/>
                                        <p:tgtEl>
                                          <p:spTgt spid="38"/>
                                        </p:tgtEl>
                                        <p:attrNameLst>
                                          <p:attrName>ppt_x</p:attrName>
                                        </p:attrNameLst>
                                      </p:cBhvr>
                                      <p:tavLst>
                                        <p:tav tm="0">
                                          <p:val>
                                            <p:strVal val="#ppt_x"/>
                                          </p:val>
                                        </p:tav>
                                        <p:tav tm="100000">
                                          <p:val>
                                            <p:strVal val="#ppt_x"/>
                                          </p:val>
                                        </p:tav>
                                      </p:tavLst>
                                    </p:anim>
                                    <p:anim calcmode="lin" valueType="num">
                                      <p:cBhvr>
                                        <p:cTn id="17"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nextCondLst>
                <p:cond evt="onClick" delay="0">
                  <p:tgtEl>
                    <p:spTgt spid="10"/>
                  </p:tgtEl>
                </p:cond>
              </p:nextCondLst>
            </p:seq>
            <p:seq concurrent="1" nextAc="seek">
              <p:cTn id="18" restart="whenNotActive" fill="hold" evtFilter="cancelBubble" nodeType="interactiveSeq">
                <p:stCondLst>
                  <p:cond evt="onClick" delay="0">
                    <p:tgtEl>
                      <p:spTgt spid="9"/>
                    </p:tgtEl>
                  </p:cond>
                </p:stCondLst>
                <p:endSync evt="end" delay="0">
                  <p:rtn val="all"/>
                </p:endSync>
                <p:childTnLst>
                  <p:par>
                    <p:cTn id="19" fill="hold">
                      <p:stCondLst>
                        <p:cond delay="0"/>
                      </p:stCondLst>
                      <p:childTnLst>
                        <p:par>
                          <p:cTn id="20" fill="hold">
                            <p:stCondLst>
                              <p:cond delay="0"/>
                            </p:stCondLst>
                            <p:childTnLst>
                              <p:par>
                                <p:cTn id="21" presetID="47" presetClass="entr" presetSubtype="0" fill="hold" grpId="0" nodeType="click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fade">
                                      <p:cBhvr>
                                        <p:cTn id="23" dur="1000"/>
                                        <p:tgtEl>
                                          <p:spTgt spid="42"/>
                                        </p:tgtEl>
                                      </p:cBhvr>
                                    </p:animEffect>
                                    <p:anim calcmode="lin" valueType="num">
                                      <p:cBhvr>
                                        <p:cTn id="24" dur="1000" fill="hold"/>
                                        <p:tgtEl>
                                          <p:spTgt spid="42"/>
                                        </p:tgtEl>
                                        <p:attrNameLst>
                                          <p:attrName>ppt_x</p:attrName>
                                        </p:attrNameLst>
                                      </p:cBhvr>
                                      <p:tavLst>
                                        <p:tav tm="0">
                                          <p:val>
                                            <p:strVal val="#ppt_x"/>
                                          </p:val>
                                        </p:tav>
                                        <p:tav tm="100000">
                                          <p:val>
                                            <p:strVal val="#ppt_x"/>
                                          </p:val>
                                        </p:tav>
                                      </p:tavLst>
                                    </p:anim>
                                    <p:anim calcmode="lin" valueType="num">
                                      <p:cBhvr>
                                        <p:cTn id="25"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nextCondLst>
                <p:cond evt="onClick" delay="0">
                  <p:tgtEl>
                    <p:spTgt spid="9"/>
                  </p:tgtEl>
                </p:cond>
              </p:nextCondLst>
            </p:seq>
            <p:seq concurrent="1" nextAc="seek">
              <p:cTn id="26" restart="whenNotActive" fill="hold" evtFilter="cancelBubble" nodeType="interactiveSeq">
                <p:stCondLst>
                  <p:cond evt="onClick" delay="0">
                    <p:tgtEl>
                      <p:spTgt spid="12"/>
                    </p:tgtEl>
                  </p:cond>
                </p:stCondLst>
                <p:endSync evt="end" delay="0">
                  <p:rtn val="all"/>
                </p:endSync>
                <p:childTnLst>
                  <p:par>
                    <p:cTn id="27" fill="hold">
                      <p:stCondLst>
                        <p:cond delay="0"/>
                      </p:stCondLst>
                      <p:childTnLst>
                        <p:par>
                          <p:cTn id="28" fill="hold">
                            <p:stCondLst>
                              <p:cond delay="0"/>
                            </p:stCondLst>
                            <p:childTnLst>
                              <p:par>
                                <p:cTn id="29" presetID="47" presetClass="entr" presetSubtype="0" fill="hold" grpId="0" nodeType="click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fade">
                                      <p:cBhvr>
                                        <p:cTn id="31" dur="1000"/>
                                        <p:tgtEl>
                                          <p:spTgt spid="45"/>
                                        </p:tgtEl>
                                      </p:cBhvr>
                                    </p:animEffect>
                                    <p:anim calcmode="lin" valueType="num">
                                      <p:cBhvr>
                                        <p:cTn id="32" dur="1000" fill="hold"/>
                                        <p:tgtEl>
                                          <p:spTgt spid="45"/>
                                        </p:tgtEl>
                                        <p:attrNameLst>
                                          <p:attrName>ppt_x</p:attrName>
                                        </p:attrNameLst>
                                      </p:cBhvr>
                                      <p:tavLst>
                                        <p:tav tm="0">
                                          <p:val>
                                            <p:strVal val="#ppt_x"/>
                                          </p:val>
                                        </p:tav>
                                        <p:tav tm="100000">
                                          <p:val>
                                            <p:strVal val="#ppt_x"/>
                                          </p:val>
                                        </p:tav>
                                      </p:tavLst>
                                    </p:anim>
                                    <p:anim calcmode="lin" valueType="num">
                                      <p:cBhvr>
                                        <p:cTn id="33"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nextCondLst>
                <p:cond evt="onClick" delay="0">
                  <p:tgtEl>
                    <p:spTgt spid="12"/>
                  </p:tgtEl>
                </p:cond>
              </p:nextCondLst>
            </p:seq>
          </p:childTnLst>
        </p:cTn>
      </p:par>
    </p:tnLst>
    <p:bldLst>
      <p:bldP spid="12" grpId="1" animBg="1"/>
      <p:bldP spid="31" grpId="0" animBg="1"/>
      <p:bldP spid="38" grpId="0" animBg="1"/>
      <p:bldP spid="42" grpId="0" animBg="1"/>
      <p:bldP spid="4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p:sp>
        <p:nvSpPr>
          <p:cNvPr id="2" name="Заголовок 1"/>
          <p:cNvSpPr>
            <a:spLocks noGrp="1"/>
          </p:cNvSpPr>
          <p:nvPr>
            <p:ph type="title"/>
          </p:nvPr>
        </p:nvSpPr>
        <p:spPr/>
        <p:txBody>
          <a:bodyPr/>
          <a:p>
            <a:pPr algn="ctr"/>
            <a:r>
              <a:rPr lang="ru-RU" altLang="en-US" sz="3600" b="0">
                <a:latin typeface="Times New Roman" panose="02020603050405020304" charset="0"/>
                <a:cs typeface="Times New Roman" panose="02020603050405020304" charset="0"/>
              </a:rPr>
              <a:t>Сценарий</a:t>
            </a:r>
            <a:endParaRPr lang="ru-RU" altLang="en-US" sz="3600" b="0">
              <a:latin typeface="Times New Roman" panose="02020603050405020304" charset="0"/>
              <a:cs typeface="Times New Roman" panose="02020603050405020304" charset="0"/>
            </a:endParaRPr>
          </a:p>
        </p:txBody>
      </p:sp>
      <p:sp>
        <p:nvSpPr>
          <p:cNvPr id="3" name="Замещающее содержимое 2"/>
          <p:cNvSpPr>
            <a:spLocks noGrp="1"/>
          </p:cNvSpPr>
          <p:nvPr>
            <p:ph idx="1"/>
          </p:nvPr>
        </p:nvSpPr>
        <p:spPr/>
        <p:txBody>
          <a:bodyPr>
            <a:scene3d>
              <a:camera prst="orthographicFront"/>
              <a:lightRig rig="threePt" dir="t"/>
            </a:scene3d>
          </a:bodyPr>
          <a:p>
            <a:r>
              <a:rPr lang="ru-RU" altLang="en-US">
                <a:ln/>
                <a:solidFill>
                  <a:schemeClr val="tx1"/>
                </a:solidFill>
                <a:effectLst/>
                <a:latin typeface="Times New Roman" panose="02020603050405020304" charset="0"/>
                <a:cs typeface="Times New Roman" panose="02020603050405020304" charset="0"/>
              </a:rPr>
              <a:t>Детям показана утка, которая потеряла своих утят, задание для детей помочь их найти. Для того, чтобы их найти нужно выбрать правильную дорогу, когда дети выбирают правильную дорогу появляется зеленая дорога, неправильная-красная</a:t>
            </a:r>
            <a:endParaRPr lang="ru-RU" altLang="en-US">
              <a:ln/>
              <a:solidFill>
                <a:schemeClr val="tx1"/>
              </a:solidFill>
              <a:effectLst/>
              <a:latin typeface="Times New Roman" panose="02020603050405020304" charset="0"/>
              <a:cs typeface="Times New Roman" panose="0202060305040502030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Calibri"/>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微软雅黑"/>
        <a:ea typeface=""/>
        <a:cs typeface=""/>
        <a:font script="Jpan" typeface="游ゴシック Light"/>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微软雅黑"/>
        <a:ea typeface=""/>
        <a:cs typeface=""/>
        <a:font script="Jpan" typeface="游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654</Words>
  <Application>WPS Presentation</Application>
  <PresentationFormat>宽屏</PresentationFormat>
  <Paragraphs>14</Paragraphs>
  <Slides>4</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4</vt:i4>
      </vt:variant>
    </vt:vector>
  </HeadingPairs>
  <TitlesOfParts>
    <vt:vector size="14" baseType="lpstr">
      <vt:lpstr>Arial</vt:lpstr>
      <vt:lpstr>SimSun</vt:lpstr>
      <vt:lpstr>Wingdings</vt:lpstr>
      <vt:lpstr>Calibri Light</vt:lpstr>
      <vt:lpstr>Microsoft YaHei</vt:lpstr>
      <vt:lpstr>Arial Unicode MS</vt:lpstr>
      <vt:lpstr>Calibri</vt:lpstr>
      <vt:lpstr>Times New Roman</vt:lpstr>
      <vt:lpstr>Century Gothic</vt:lpstr>
      <vt:lpstr>Office Theme</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звёздочка баттерфляй</cp:lastModifiedBy>
  <cp:revision>2</cp:revision>
  <dcterms:created xsi:type="dcterms:W3CDTF">2022-12-14T06:01:58Z</dcterms:created>
  <dcterms:modified xsi:type="dcterms:W3CDTF">2022-12-14T07:32:51Z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1049-11.2.0.11417</vt:lpwstr>
  </property>
  <property fmtid="{D5CDD505-2E9C-101B-9397-08002B2CF9AE}" pid="3" name="ICV">
    <vt:lpwstr>140E780FABDB4A58B80EFCF214B79E97</vt:lpwstr>
  </property>
</Properties>
</file>