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83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Александра Силантьева" userId="65ae90b568f3ee12" providerId="LiveId" clId="{C6A8471D-B19A-4DA0-BC3B-051E776D6350}"/>
    <pc:docChg chg="custSel modSld">
      <pc:chgData name="Александра Силантьева" userId="65ae90b568f3ee12" providerId="LiveId" clId="{C6A8471D-B19A-4DA0-BC3B-051E776D6350}" dt="2022-12-14T14:33:19.839" v="15" actId="21"/>
      <pc:docMkLst>
        <pc:docMk/>
      </pc:docMkLst>
      <pc:sldChg chg="modSp mod">
        <pc:chgData name="Александра Силантьева" userId="65ae90b568f3ee12" providerId="LiveId" clId="{C6A8471D-B19A-4DA0-BC3B-051E776D6350}" dt="2022-12-14T14:29:20.493" v="0" actId="1076"/>
        <pc:sldMkLst>
          <pc:docMk/>
          <pc:sldMk cId="3770806310" sldId="256"/>
        </pc:sldMkLst>
        <pc:spChg chg="mod">
          <ac:chgData name="Александра Силантьева" userId="65ae90b568f3ee12" providerId="LiveId" clId="{C6A8471D-B19A-4DA0-BC3B-051E776D6350}" dt="2022-12-14T14:29:20.493" v="0" actId="1076"/>
          <ac:spMkLst>
            <pc:docMk/>
            <pc:sldMk cId="3770806310" sldId="256"/>
            <ac:spMk id="3" creationId="{D2AF303F-952B-AA6E-CEDD-69ECAA45CC48}"/>
          </ac:spMkLst>
        </pc:spChg>
      </pc:sldChg>
      <pc:sldChg chg="delSp mod">
        <pc:chgData name="Александра Силантьева" userId="65ae90b568f3ee12" providerId="LiveId" clId="{C6A8471D-B19A-4DA0-BC3B-051E776D6350}" dt="2022-12-14T14:29:40.122" v="2" actId="21"/>
        <pc:sldMkLst>
          <pc:docMk/>
          <pc:sldMk cId="1505885542" sldId="257"/>
        </pc:sldMkLst>
        <pc:picChg chg="del">
          <ac:chgData name="Александра Силантьева" userId="65ae90b568f3ee12" providerId="LiveId" clId="{C6A8471D-B19A-4DA0-BC3B-051E776D6350}" dt="2022-12-14T14:29:40.122" v="2" actId="21"/>
          <ac:picMkLst>
            <pc:docMk/>
            <pc:sldMk cId="1505885542" sldId="257"/>
            <ac:picMk id="4" creationId="{F183EFDC-7352-3B41-E179-000C96318F3D}"/>
          </ac:picMkLst>
        </pc:picChg>
      </pc:sldChg>
      <pc:sldChg chg="delSp modSp mod">
        <pc:chgData name="Александра Силантьева" userId="65ae90b568f3ee12" providerId="LiveId" clId="{C6A8471D-B19A-4DA0-BC3B-051E776D6350}" dt="2022-12-14T14:31:20.334" v="4" actId="21"/>
        <pc:sldMkLst>
          <pc:docMk/>
          <pc:sldMk cId="1395784351" sldId="259"/>
        </pc:sldMkLst>
        <pc:picChg chg="del mod">
          <ac:chgData name="Александра Силантьева" userId="65ae90b568f3ee12" providerId="LiveId" clId="{C6A8471D-B19A-4DA0-BC3B-051E776D6350}" dt="2022-12-14T14:31:20.334" v="4" actId="21"/>
          <ac:picMkLst>
            <pc:docMk/>
            <pc:sldMk cId="1395784351" sldId="259"/>
            <ac:picMk id="4" creationId="{57041AD1-4070-AE1C-075E-A0446B3DD728}"/>
          </ac:picMkLst>
        </pc:picChg>
      </pc:sldChg>
      <pc:sldChg chg="addSp delSp modSp mod">
        <pc:chgData name="Александра Силантьева" userId="65ae90b568f3ee12" providerId="LiveId" clId="{C6A8471D-B19A-4DA0-BC3B-051E776D6350}" dt="2022-12-14T14:33:19.839" v="15" actId="21"/>
        <pc:sldMkLst>
          <pc:docMk/>
          <pc:sldMk cId="3524064635" sldId="260"/>
        </pc:sldMkLst>
        <pc:picChg chg="add del mod">
          <ac:chgData name="Александра Силантьева" userId="65ae90b568f3ee12" providerId="LiveId" clId="{C6A8471D-B19A-4DA0-BC3B-051E776D6350}" dt="2022-12-14T14:31:56.668" v="7" actId="21"/>
          <ac:picMkLst>
            <pc:docMk/>
            <pc:sldMk cId="3524064635" sldId="260"/>
            <ac:picMk id="4" creationId="{E942499D-A63C-85A9-0125-4B520659BC0D}"/>
          </ac:picMkLst>
        </pc:picChg>
        <pc:picChg chg="del">
          <ac:chgData name="Александра Силантьева" userId="65ae90b568f3ee12" providerId="LiveId" clId="{C6A8471D-B19A-4DA0-BC3B-051E776D6350}" dt="2022-12-14T14:29:35.384" v="1" actId="21"/>
          <ac:picMkLst>
            <pc:docMk/>
            <pc:sldMk cId="3524064635" sldId="260"/>
            <ac:picMk id="4" creationId="{EF88BBBB-AB5B-7DA2-EA42-2201ABC0450A}"/>
          </ac:picMkLst>
        </pc:picChg>
        <pc:picChg chg="add del mod">
          <ac:chgData name="Александра Силантьева" userId="65ae90b568f3ee12" providerId="LiveId" clId="{C6A8471D-B19A-4DA0-BC3B-051E776D6350}" dt="2022-12-14T14:33:19.839" v="15" actId="21"/>
          <ac:picMkLst>
            <pc:docMk/>
            <pc:sldMk cId="3524064635" sldId="260"/>
            <ac:picMk id="5" creationId="{0E392F6A-AEAE-B5C7-9A60-6CEA4B4C27B3}"/>
          </ac:picMkLst>
        </pc:picChg>
      </pc:sldChg>
    </pc:docChg>
  </pc:docChgLst>
  <pc:docChgLst>
    <pc:chgData name="Александра Силантьева" userId="65ae90b568f3ee12" providerId="LiveId" clId="{B79AAF6C-7073-4AE0-AEFD-72E3543C8A5F}"/>
    <pc:docChg chg="custSel addSld modSld sldOrd">
      <pc:chgData name="Александра Силантьева" userId="65ae90b568f3ee12" providerId="LiveId" clId="{B79AAF6C-7073-4AE0-AEFD-72E3543C8A5F}" dt="2022-12-14T14:27:54.513" v="88" actId="1076"/>
      <pc:docMkLst>
        <pc:docMk/>
      </pc:docMkLst>
      <pc:sldChg chg="addSp modSp new mod">
        <pc:chgData name="Александра Силантьева" userId="65ae90b568f3ee12" providerId="LiveId" clId="{B79AAF6C-7073-4AE0-AEFD-72E3543C8A5F}" dt="2022-12-14T14:20:28.765" v="35" actId="113"/>
        <pc:sldMkLst>
          <pc:docMk/>
          <pc:sldMk cId="3770806310" sldId="256"/>
        </pc:sldMkLst>
        <pc:spChg chg="mod">
          <ac:chgData name="Александра Силантьева" userId="65ae90b568f3ee12" providerId="LiveId" clId="{B79AAF6C-7073-4AE0-AEFD-72E3543C8A5F}" dt="2022-12-14T14:20:28.765" v="35" actId="113"/>
          <ac:spMkLst>
            <pc:docMk/>
            <pc:sldMk cId="3770806310" sldId="256"/>
            <ac:spMk id="2" creationId="{E0DA15F1-1745-759D-BBC5-EBC5F5D144E4}"/>
          </ac:spMkLst>
        </pc:spChg>
        <pc:spChg chg="mod">
          <ac:chgData name="Александра Силантьева" userId="65ae90b568f3ee12" providerId="LiveId" clId="{B79AAF6C-7073-4AE0-AEFD-72E3543C8A5F}" dt="2022-12-14T14:19:30.482" v="27" actId="27636"/>
          <ac:spMkLst>
            <pc:docMk/>
            <pc:sldMk cId="3770806310" sldId="256"/>
            <ac:spMk id="3" creationId="{D2AF303F-952B-AA6E-CEDD-69ECAA45CC48}"/>
          </ac:spMkLst>
        </pc:spChg>
        <pc:picChg chg="add mod">
          <ac:chgData name="Александра Силантьева" userId="65ae90b568f3ee12" providerId="LiveId" clId="{B79AAF6C-7073-4AE0-AEFD-72E3543C8A5F}" dt="2022-12-14T14:18:20.260" v="16" actId="1076"/>
          <ac:picMkLst>
            <pc:docMk/>
            <pc:sldMk cId="3770806310" sldId="256"/>
            <ac:picMk id="4" creationId="{B22E6781-6699-2948-D9A8-FCF221ACA657}"/>
          </ac:picMkLst>
        </pc:picChg>
      </pc:sldChg>
      <pc:sldChg chg="addSp delSp modSp new mod">
        <pc:chgData name="Александра Силантьева" userId="65ae90b568f3ee12" providerId="LiveId" clId="{B79AAF6C-7073-4AE0-AEFD-72E3543C8A5F}" dt="2022-12-14T14:27:44.166" v="85" actId="21"/>
        <pc:sldMkLst>
          <pc:docMk/>
          <pc:sldMk cId="1505885542" sldId="257"/>
        </pc:sldMkLst>
        <pc:spChg chg="mod">
          <ac:chgData name="Александра Силантьева" userId="65ae90b568f3ee12" providerId="LiveId" clId="{B79AAF6C-7073-4AE0-AEFD-72E3543C8A5F}" dt="2022-12-14T14:18:50.091" v="20" actId="207"/>
          <ac:spMkLst>
            <pc:docMk/>
            <pc:sldMk cId="1505885542" sldId="257"/>
            <ac:spMk id="2" creationId="{4065DF87-53E7-4467-7C76-E51247688141}"/>
          </ac:spMkLst>
        </pc:spChg>
        <pc:spChg chg="mod">
          <ac:chgData name="Александра Силантьева" userId="65ae90b568f3ee12" providerId="LiveId" clId="{B79AAF6C-7073-4AE0-AEFD-72E3543C8A5F}" dt="2022-12-14T14:20:22.749" v="34" actId="113"/>
          <ac:spMkLst>
            <pc:docMk/>
            <pc:sldMk cId="1505885542" sldId="257"/>
            <ac:spMk id="3" creationId="{A2981406-D3ED-F727-E624-F8B8BF819B20}"/>
          </ac:spMkLst>
        </pc:spChg>
        <pc:picChg chg="add mod">
          <ac:chgData name="Александра Силантьева" userId="65ae90b568f3ee12" providerId="LiveId" clId="{B79AAF6C-7073-4AE0-AEFD-72E3543C8A5F}" dt="2022-12-14T14:19:58.082" v="31" actId="1076"/>
          <ac:picMkLst>
            <pc:docMk/>
            <pc:sldMk cId="1505885542" sldId="257"/>
            <ac:picMk id="4" creationId="{F183EFDC-7352-3B41-E179-000C96318F3D}"/>
          </ac:picMkLst>
        </pc:picChg>
        <pc:picChg chg="add del mod">
          <ac:chgData name="Александра Силантьева" userId="65ae90b568f3ee12" providerId="LiveId" clId="{B79AAF6C-7073-4AE0-AEFD-72E3543C8A5F}" dt="2022-12-14T14:27:44.166" v="85" actId="21"/>
          <ac:picMkLst>
            <pc:docMk/>
            <pc:sldMk cId="1505885542" sldId="257"/>
            <ac:picMk id="5" creationId="{7C9CD498-82C0-B185-2904-345A601779C9}"/>
          </ac:picMkLst>
        </pc:picChg>
      </pc:sldChg>
      <pc:sldChg chg="modSp new mod ord">
        <pc:chgData name="Александра Силантьева" userId="65ae90b568f3ee12" providerId="LiveId" clId="{B79AAF6C-7073-4AE0-AEFD-72E3543C8A5F}" dt="2022-12-14T14:21:39.769" v="51" actId="5793"/>
        <pc:sldMkLst>
          <pc:docMk/>
          <pc:sldMk cId="3274023147" sldId="258"/>
        </pc:sldMkLst>
        <pc:spChg chg="mod">
          <ac:chgData name="Александра Силантьева" userId="65ae90b568f3ee12" providerId="LiveId" clId="{B79AAF6C-7073-4AE0-AEFD-72E3543C8A5F}" dt="2022-12-14T14:21:26.408" v="48" actId="207"/>
          <ac:spMkLst>
            <pc:docMk/>
            <pc:sldMk cId="3274023147" sldId="258"/>
            <ac:spMk id="2" creationId="{457D0A5E-AE1B-66BD-B577-452FA4BAC265}"/>
          </ac:spMkLst>
        </pc:spChg>
        <pc:spChg chg="mod">
          <ac:chgData name="Александра Силантьева" userId="65ae90b568f3ee12" providerId="LiveId" clId="{B79AAF6C-7073-4AE0-AEFD-72E3543C8A5F}" dt="2022-12-14T14:21:39.769" v="51" actId="5793"/>
          <ac:spMkLst>
            <pc:docMk/>
            <pc:sldMk cId="3274023147" sldId="258"/>
            <ac:spMk id="3" creationId="{583E5F26-CB40-6A27-B3C8-4E1A943BB76E}"/>
          </ac:spMkLst>
        </pc:spChg>
      </pc:sldChg>
      <pc:sldChg chg="addSp modSp new mod">
        <pc:chgData name="Александра Силантьева" userId="65ae90b568f3ee12" providerId="LiveId" clId="{B79AAF6C-7073-4AE0-AEFD-72E3543C8A5F}" dt="2022-12-14T14:27:54.513" v="88" actId="1076"/>
        <pc:sldMkLst>
          <pc:docMk/>
          <pc:sldMk cId="1395784351" sldId="259"/>
        </pc:sldMkLst>
        <pc:spChg chg="mod">
          <ac:chgData name="Александра Силантьева" userId="65ae90b568f3ee12" providerId="LiveId" clId="{B79AAF6C-7073-4AE0-AEFD-72E3543C8A5F}" dt="2022-12-14T14:22:14.791" v="54" actId="207"/>
          <ac:spMkLst>
            <pc:docMk/>
            <pc:sldMk cId="1395784351" sldId="259"/>
            <ac:spMk id="2" creationId="{5687E8E1-EE49-12BD-D5E5-42009B05744F}"/>
          </ac:spMkLst>
        </pc:spChg>
        <pc:spChg chg="mod">
          <ac:chgData name="Александра Силантьева" userId="65ae90b568f3ee12" providerId="LiveId" clId="{B79AAF6C-7073-4AE0-AEFD-72E3543C8A5F}" dt="2022-12-14T14:24:48.731" v="71" actId="122"/>
          <ac:spMkLst>
            <pc:docMk/>
            <pc:sldMk cId="1395784351" sldId="259"/>
            <ac:spMk id="3" creationId="{B4A6659E-4961-0D59-8E81-3F69F4211F5D}"/>
          </ac:spMkLst>
        </pc:spChg>
        <pc:picChg chg="add mod">
          <ac:chgData name="Александра Силантьева" userId="65ae90b568f3ee12" providerId="LiveId" clId="{B79AAF6C-7073-4AE0-AEFD-72E3543C8A5F}" dt="2022-12-14T14:27:54.513" v="88" actId="1076"/>
          <ac:picMkLst>
            <pc:docMk/>
            <pc:sldMk cId="1395784351" sldId="259"/>
            <ac:picMk id="4" creationId="{57041AD1-4070-AE1C-075E-A0446B3DD728}"/>
          </ac:picMkLst>
        </pc:picChg>
      </pc:sldChg>
      <pc:sldChg chg="addSp modSp new mod">
        <pc:chgData name="Александра Силантьева" userId="65ae90b568f3ee12" providerId="LiveId" clId="{B79AAF6C-7073-4AE0-AEFD-72E3543C8A5F}" dt="2022-12-14T14:25:14.452" v="75" actId="1076"/>
        <pc:sldMkLst>
          <pc:docMk/>
          <pc:sldMk cId="3524064635" sldId="260"/>
        </pc:sldMkLst>
        <pc:spChg chg="mod">
          <ac:chgData name="Александра Силантьева" userId="65ae90b568f3ee12" providerId="LiveId" clId="{B79AAF6C-7073-4AE0-AEFD-72E3543C8A5F}" dt="2022-12-14T14:23:45.092" v="64" actId="207"/>
          <ac:spMkLst>
            <pc:docMk/>
            <pc:sldMk cId="3524064635" sldId="260"/>
            <ac:spMk id="2" creationId="{E4015719-D049-0C08-7699-8627E81B47B4}"/>
          </ac:spMkLst>
        </pc:spChg>
        <pc:spChg chg="mod">
          <ac:chgData name="Александра Силантьева" userId="65ae90b568f3ee12" providerId="LiveId" clId="{B79AAF6C-7073-4AE0-AEFD-72E3543C8A5F}" dt="2022-12-14T14:24:56.427" v="72" actId="122"/>
          <ac:spMkLst>
            <pc:docMk/>
            <pc:sldMk cId="3524064635" sldId="260"/>
            <ac:spMk id="3" creationId="{4161D657-74B8-61F5-65A5-55890485AB3C}"/>
          </ac:spMkLst>
        </pc:spChg>
        <pc:picChg chg="add mod">
          <ac:chgData name="Александра Силантьева" userId="65ae90b568f3ee12" providerId="LiveId" clId="{B79AAF6C-7073-4AE0-AEFD-72E3543C8A5F}" dt="2022-12-14T14:25:14.452" v="75" actId="1076"/>
          <ac:picMkLst>
            <pc:docMk/>
            <pc:sldMk cId="3524064635" sldId="260"/>
            <ac:picMk id="4" creationId="{EF88BBBB-AB5B-7DA2-EA42-2201ABC0450A}"/>
          </ac:picMkLst>
        </pc:picChg>
      </pc:sldChg>
      <pc:sldChg chg="addSp delSp modSp new mod">
        <pc:chgData name="Александра Силантьева" userId="65ae90b568f3ee12" providerId="LiveId" clId="{B79AAF6C-7073-4AE0-AEFD-72E3543C8A5F}" dt="2022-12-14T14:25:57.259" v="84" actId="14100"/>
        <pc:sldMkLst>
          <pc:docMk/>
          <pc:sldMk cId="1224551734" sldId="261"/>
        </pc:sldMkLst>
        <pc:spChg chg="del">
          <ac:chgData name="Александра Силантьева" userId="65ae90b568f3ee12" providerId="LiveId" clId="{B79AAF6C-7073-4AE0-AEFD-72E3543C8A5F}" dt="2022-12-14T14:25:28.497" v="76"/>
          <ac:spMkLst>
            <pc:docMk/>
            <pc:sldMk cId="1224551734" sldId="261"/>
            <ac:spMk id="3" creationId="{FAB75F48-638D-BD5C-2EA3-9CDEE27033AF}"/>
          </ac:spMkLst>
        </pc:spChg>
        <pc:picChg chg="add mod">
          <ac:chgData name="Александра Силантьева" userId="65ae90b568f3ee12" providerId="LiveId" clId="{B79AAF6C-7073-4AE0-AEFD-72E3543C8A5F}" dt="2022-12-14T14:25:57.259" v="84" actId="14100"/>
          <ac:picMkLst>
            <pc:docMk/>
            <pc:sldMk cId="1224551734" sldId="261"/>
            <ac:picMk id="4" creationId="{ACAB1F05-65BC-A13F-4E91-0B2F9EA96F3D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59833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7373E-8321-4983-AA62-70D13010B526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A121C-298D-4A23-8832-CEE6BBE91E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8798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53762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7373E-8321-4983-AA62-70D13010B526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A121C-298D-4A23-8832-CEE6BBE91E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5020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7373E-8321-4983-AA62-70D13010B526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A121C-298D-4A23-8832-CEE6BBE91E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40104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7373E-8321-4983-AA62-70D13010B526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A121C-298D-4A23-8832-CEE6BBE91EEF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006368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7373E-8321-4983-AA62-70D13010B526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A121C-298D-4A23-8832-CEE6BBE91E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07072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7373E-8321-4983-AA62-70D13010B526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A121C-298D-4A23-8832-CEE6BBE91E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06616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480368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480367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480365"/>
            <a:ext cx="3300984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7373E-8321-4983-AA62-70D13010B526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A121C-298D-4A23-8832-CEE6BBE91E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56227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7373E-8321-4983-AA62-70D13010B526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A121C-298D-4A23-8832-CEE6BBE91E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13359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7373E-8321-4983-AA62-70D13010B526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A121C-298D-4A23-8832-CEE6BBE91E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8898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7373E-8321-4983-AA62-70D13010B526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A121C-298D-4A23-8832-CEE6BBE91E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62921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589879"/>
            <a:ext cx="9590550" cy="150705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7373E-8321-4983-AA62-70D13010B526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A121C-298D-4A23-8832-CEE6BBE91E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078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1732449"/>
            <a:ext cx="5060497" cy="4058750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2892" y="1732449"/>
            <a:ext cx="5064665" cy="4058751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7373E-8321-4983-AA62-70D13010B526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A121C-298D-4A23-8832-CEE6BBE91E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9337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95" y="1734506"/>
            <a:ext cx="5089072" cy="4148769"/>
          </a:xfrm>
          <a:prstGeom prst="rect">
            <a:avLst/>
          </a:prstGeom>
        </p:spPr>
      </p:pic>
      <p:pic>
        <p:nvPicPr>
          <p:cNvPr id="21" name="Picture 20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485" y="1734506"/>
            <a:ext cx="5089072" cy="41487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72" y="1835254"/>
            <a:ext cx="4876344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5872" y="2380137"/>
            <a:ext cx="4876344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4967" y="1835254"/>
            <a:ext cx="4895330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4967" y="2380137"/>
            <a:ext cx="4895330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7373E-8321-4983-AA62-70D13010B526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A121C-298D-4A23-8832-CEE6BBE91E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1135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7373E-8321-4983-AA62-70D13010B526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A121C-298D-4A23-8832-CEE6BBE91E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83591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7373E-8321-4983-AA62-70D13010B526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A121C-298D-4A23-8832-CEE6BBE91E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14742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18160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1518"/>
            <a:ext cx="3706889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7373E-8321-4983-AA62-70D13010B526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A121C-298D-4A23-8832-CEE6BBE91E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49959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923"/>
            <a:ext cx="5934949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9261"/>
            <a:ext cx="5934949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7373E-8321-4983-AA62-70D13010B526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A121C-298D-4A23-8832-CEE6BBE91E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25440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1732449"/>
            <a:ext cx="1035376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2747373E-8321-4983-AA62-70D13010B526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053A121C-298D-4A23-8832-CEE6BBE91E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775494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learningapps.org/display?v=pbsgo5h0j22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learningapps.org/display?v=p8ybcsr5322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DA15F1-1745-759D-BBC5-EBC5F5D144E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FF00"/>
                </a:solidFill>
              </a:rPr>
              <a:t>«УДИВИТЕЛЬНЫЙ МИР     КОСМОСА»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2AF303F-952B-AA6E-CEDD-69ECAA45CC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20061" y="4026964"/>
            <a:ext cx="4071939" cy="2645299"/>
          </a:xfrm>
        </p:spPr>
        <p:txBody>
          <a:bodyPr>
            <a:normAutofit/>
          </a:bodyPr>
          <a:lstStyle/>
          <a:p>
            <a:pPr algn="l"/>
            <a:r>
              <a:rPr lang="ru-RU" dirty="0"/>
              <a:t>Проект подготовила:</a:t>
            </a:r>
          </a:p>
          <a:p>
            <a:pPr algn="l"/>
            <a:r>
              <a:rPr lang="ru-RU" dirty="0" err="1"/>
              <a:t>Мариясова</a:t>
            </a:r>
            <a:r>
              <a:rPr lang="ru-RU" dirty="0"/>
              <a:t> Яна Олеговна</a:t>
            </a:r>
          </a:p>
          <a:p>
            <a:pPr algn="l"/>
            <a:r>
              <a:rPr lang="ru-RU" dirty="0"/>
              <a:t>Специальность 44.02.02 </a:t>
            </a:r>
          </a:p>
          <a:p>
            <a:pPr algn="l"/>
            <a:r>
              <a:rPr lang="ru-RU" dirty="0"/>
              <a:t>Преподавание в начальных классах</a:t>
            </a:r>
          </a:p>
          <a:p>
            <a:pPr algn="l"/>
            <a:r>
              <a:rPr lang="ru-RU" dirty="0"/>
              <a:t>IV курс,  145 группа</a:t>
            </a: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22E6781-6699-2948-D9A8-FCF221ACA6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296" y="3808447"/>
            <a:ext cx="4072481" cy="4764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8063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65DF87-53E7-4467-7C76-E512476881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2981406-D3ED-F727-E624-F8B8BF819B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1206584"/>
            <a:ext cx="10353762" cy="4058751"/>
          </a:xfrm>
        </p:spPr>
        <p:txBody>
          <a:bodyPr/>
          <a:lstStyle/>
          <a:p>
            <a:pPr marL="36900" indent="0" algn="ctr">
              <a:buNone/>
            </a:pPr>
            <a:r>
              <a:rPr lang="ru-RU" sz="4000" b="1" dirty="0">
                <a:solidFill>
                  <a:srgbClr val="FFFF00"/>
                </a:solidFill>
              </a:rPr>
              <a:t>Цель: формирование у детей представлений о    космическом  пространстве,  солнечной  системе    и     ее      планетах,    освоение   космоса   людьми,   углубление   знаний  о космосе.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58855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7D0A5E-AE1B-66BD-B577-452FA4BAC2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rgbClr val="FFFF00"/>
                </a:solidFill>
              </a:rPr>
              <a:t>Задачи проекта: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83E5F26-CB40-6A27-B3C8-4E1A943BB7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36900" indent="0">
              <a:buNone/>
            </a:pPr>
            <a:r>
              <a:rPr lang="ru-RU" sz="2800" dirty="0"/>
              <a:t>1) Формировать у детей понятие «Космос», «Космическое пространство»; познакомить с историей освоения космоса;</a:t>
            </a:r>
          </a:p>
          <a:p>
            <a:pPr marL="36900" indent="0">
              <a:buNone/>
            </a:pPr>
            <a:r>
              <a:rPr lang="ru-RU" sz="2800" dirty="0"/>
              <a:t>2) Расширять и углублять представления об окружающем мире Земли и о роли человека в ее экосистеме;</a:t>
            </a:r>
          </a:p>
          <a:p>
            <a:pPr marL="36900" indent="0">
              <a:buNone/>
            </a:pPr>
            <a:r>
              <a:rPr lang="ru-RU" sz="2800" dirty="0"/>
              <a:t>3) Воспитывать уважение и любовь к Земле, как к космическому чуду, дающему все необходимое для жизни, а так же чувство гордости за историю своей планеты, за достижения отечественных ученых, конструкторов, космонавтов.</a:t>
            </a:r>
          </a:p>
        </p:txBody>
      </p:sp>
    </p:spTree>
    <p:extLst>
      <p:ext uri="{BB962C8B-B14F-4D97-AF65-F5344CB8AC3E}">
        <p14:creationId xmlns:p14="http://schemas.microsoft.com/office/powerpoint/2010/main" val="32740231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87E8E1-EE49-12BD-D5E5-42009B0574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FF00"/>
                </a:solidFill>
              </a:rPr>
              <a:t>ВИКТОРИНА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4A6659E-4961-0D59-8E81-3F69F4211F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900" indent="0" algn="ctr">
              <a:buNone/>
            </a:pPr>
            <a:r>
              <a:rPr lang="en-US" sz="3600" dirty="0">
                <a:hlinkClick r:id="rId2"/>
              </a:rPr>
              <a:t>https://learningapps.org/display?v=pbsgo5h0j22</a:t>
            </a:r>
            <a:endParaRPr lang="ru-RU" sz="3600" dirty="0"/>
          </a:p>
          <a:p>
            <a:pPr marL="36900" indent="0">
              <a:buNone/>
            </a:pPr>
            <a:endParaRPr lang="en-US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57843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015719-D049-0C08-7699-8627E81B47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FF00"/>
                </a:solidFill>
              </a:rPr>
              <a:t>Соотнеси предметы с их названием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161D657-74B8-61F5-65A5-55890485AB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900" indent="0" algn="ctr">
              <a:buNone/>
            </a:pPr>
            <a:r>
              <a:rPr lang="en-US" sz="3600" dirty="0">
                <a:hlinkClick r:id="rId2"/>
              </a:rPr>
              <a:t>https://learningapps.org/display?v=p8ybcsr5322</a:t>
            </a:r>
            <a:endParaRPr lang="ru-RU" sz="3600" dirty="0"/>
          </a:p>
          <a:p>
            <a:pPr marL="36900" indent="0">
              <a:buNone/>
            </a:pPr>
            <a:endParaRPr lang="en-US" sz="3600" dirty="0"/>
          </a:p>
          <a:p>
            <a:pPr marL="3690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40646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159F34-58A5-10AE-D536-80C0BCBAF4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ACAB1F05-65BC-A13F-4E91-0B2F9EA96F3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1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455173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ланец">
  <a:themeElements>
    <a:clrScheme name="Сланец">
      <a:dk1>
        <a:sysClr val="windowText" lastClr="000000"/>
      </a:dk1>
      <a:lt1>
        <a:sysClr val="window" lastClr="FFFFFF"/>
      </a:lt1>
      <a:dk2>
        <a:srgbClr val="212123"/>
      </a:dk2>
      <a:lt2>
        <a:srgbClr val="DADADA"/>
      </a:lt2>
      <a:accent1>
        <a:srgbClr val="BC451B"/>
      </a:accent1>
      <a:accent2>
        <a:srgbClr val="D3BA68"/>
      </a:accent2>
      <a:accent3>
        <a:srgbClr val="BB8640"/>
      </a:accent3>
      <a:accent4>
        <a:srgbClr val="AD9277"/>
      </a:accent4>
      <a:accent5>
        <a:srgbClr val="A55A43"/>
      </a:accent5>
      <a:accent6>
        <a:srgbClr val="AD9D7B"/>
      </a:accent6>
      <a:hlink>
        <a:srgbClr val="E98052"/>
      </a:hlink>
      <a:folHlink>
        <a:srgbClr val="F4B69B"/>
      </a:folHlink>
    </a:clrScheme>
    <a:fontScheme name="Сланец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анец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" id="{C3F70B94-7CE9-428E-ADC1-3269CC2C3385}" vid="{3F2DE9A5-64E6-437C-A389-CC4477E817E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Сланец</Template>
  <TotalTime>11</TotalTime>
  <Words>154</Words>
  <Application>Microsoft Office PowerPoint</Application>
  <PresentationFormat>Широкоэкранный</PresentationFormat>
  <Paragraphs>15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Calisto MT</vt:lpstr>
      <vt:lpstr>Wingdings 2</vt:lpstr>
      <vt:lpstr>Сланец</vt:lpstr>
      <vt:lpstr>«УДИВИТЕЛЬНЫЙ МИР     КОСМОСА»</vt:lpstr>
      <vt:lpstr>Презентация PowerPoint</vt:lpstr>
      <vt:lpstr>Задачи проекта:</vt:lpstr>
      <vt:lpstr>ВИКТОРИНА</vt:lpstr>
      <vt:lpstr>Соотнеси предметы с их названием 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«УДИВИТЕЛЬНЫЙ МИР     КОСМОСА»</dc:title>
  <dc:creator>Александра Силантьева</dc:creator>
  <cp:lastModifiedBy>Александра Силантьева</cp:lastModifiedBy>
  <cp:revision>1</cp:revision>
  <dcterms:created xsi:type="dcterms:W3CDTF">2022-12-14T14:16:35Z</dcterms:created>
  <dcterms:modified xsi:type="dcterms:W3CDTF">2022-12-14T14:33:22Z</dcterms:modified>
</cp:coreProperties>
</file>