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20A50E-CFBC-43E8-B9A5-29D5D2A4E02E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FF5DE5-703B-48BD-AA3E-8C63F3A5F8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15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5DE5-703B-48BD-AA3E-8C63F3A5F87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181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5DE5-703B-48BD-AA3E-8C63F3A5F872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6710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5DE5-703B-48BD-AA3E-8C63F3A5F872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6685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5DE5-703B-48BD-AA3E-8C63F3A5F872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01613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5DE5-703B-48BD-AA3E-8C63F3A5F872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7146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5DE5-703B-48BD-AA3E-8C63F3A5F872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8041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5DE5-703B-48BD-AA3E-8C63F3A5F872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941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5DE5-703B-48BD-AA3E-8C63F3A5F87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9367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5DE5-703B-48BD-AA3E-8C63F3A5F87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7161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5DE5-703B-48BD-AA3E-8C63F3A5F87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6520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5DE5-703B-48BD-AA3E-8C63F3A5F87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411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5DE5-703B-48BD-AA3E-8C63F3A5F87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02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5DE5-703B-48BD-AA3E-8C63F3A5F87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0386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5DE5-703B-48BD-AA3E-8C63F3A5F87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1481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F5DE5-703B-48BD-AA3E-8C63F3A5F872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423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митрий\Desktop\1614805198_188-p-fon-dlya-prezentatsii-detskii-sad-1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496"/>
            <a:ext cx="9144000" cy="6843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548680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Структурное подразделение «Детский сад» МКОУ «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Левороссошанская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СОШ имени Палагина Владимира Васильевича»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2044005"/>
            <a:ext cx="50405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Мастер-класс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Изготовление елочной игрушки из папье-маше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4171612"/>
            <a:ext cx="53285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Подготовила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воспитатель 1 кв. категории</a:t>
            </a:r>
          </a:p>
          <a:p>
            <a:pPr lvl="0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Терехова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Елена Владимировна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130566" y="5949280"/>
            <a:ext cx="11118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2023 год</a:t>
            </a:r>
          </a:p>
        </p:txBody>
      </p:sp>
    </p:spTree>
    <p:extLst>
      <p:ext uri="{BB962C8B-B14F-4D97-AF65-F5344CB8AC3E}">
        <p14:creationId xmlns:p14="http://schemas.microsoft.com/office/powerpoint/2010/main" val="85081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митрий\Desktop\1614805198_188-p-fon-dlya-prezentatsii-detskii-sad-1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60" y="28285"/>
            <a:ext cx="9131739" cy="6829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404664"/>
            <a:ext cx="8064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помощью двухстороннего скотча прикрепляем нашу ленточку. В результате получился вот такая, пока не украшенная, елочная игрушка. Далее мы приступаем к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раскрашиванию нашей игрушки. Для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этого нам необходимо художественным акриловым грунтом или водоэмульсионной краской с помощью губки пройти наш шар. Высыхает  минут за 20.</a:t>
            </a:r>
          </a:p>
        </p:txBody>
      </p:sp>
      <p:pic>
        <p:nvPicPr>
          <p:cNvPr id="4098" name="Picture 2" descr="E:\DCIM\100OLYMP\PC12013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245312"/>
            <a:ext cx="5119325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DCIM\100OLYMP\PC12013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8034" y="3573016"/>
            <a:ext cx="5119325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7182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митрий\Desktop\1614805198_188-p-fon-dlya-prezentatsii-detskii-sad-1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60" y="28285"/>
            <a:ext cx="9131739" cy="6829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548680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оставшийся грунт или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водоэмульсионную краску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добавить акриловую цветную краску, для получения финишного слоя.</a:t>
            </a:r>
          </a:p>
        </p:txBody>
      </p:sp>
      <p:pic>
        <p:nvPicPr>
          <p:cNvPr id="5122" name="Picture 2" descr="E:\DCIM\100OLYMP\PC12014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005" y="1256566"/>
            <a:ext cx="5119325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DCIM\100OLYMP\PC12014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3115" y="3474807"/>
            <a:ext cx="5119325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3441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митрий\Desktop\1614805198_188-p-fon-dlya-prezentatsii-detskii-sad-19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60" y="28285"/>
            <a:ext cx="9131739" cy="6829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E:\DCIM\100OLYMP\PC1201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563142"/>
            <a:ext cx="5119325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E:\DCIM\100OLYMP\PC12015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2250" y="3645024"/>
            <a:ext cx="5119325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4531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митрий\Desktop\1614805198_188-p-fon-dlya-prezentatsii-detskii-sad-1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60" y="28285"/>
            <a:ext cx="9131739" cy="6829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59632" y="548680"/>
            <a:ext cx="61206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548680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Заключительный этап. Берем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клей ПВА и смазываем наш шарик, а затем посыпаем его блестками и оставляем его просохнуть.</a:t>
            </a:r>
          </a:p>
        </p:txBody>
      </p:sp>
      <p:pic>
        <p:nvPicPr>
          <p:cNvPr id="2050" name="Picture 2" descr="E:\DCIM\100OLYMP\PC14015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284287"/>
            <a:ext cx="5119325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DCIM\100OLYMP\PC14015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3115" y="3443142"/>
            <a:ext cx="5119325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922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митрий\Desktop\1614805198_188-p-fon-dlya-prezentatsii-detskii-sad-1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60" y="28285"/>
            <a:ext cx="9131739" cy="6829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E:\DCIM\100OLYMP\PC14015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563142"/>
            <a:ext cx="5119325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DCIM\100OLYMP\PC14015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753" y="3443142"/>
            <a:ext cx="5119325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8526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митрий\Desktop\1614805198_188-p-fon-dlya-prezentatsii-detskii-sad-1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60" y="28285"/>
            <a:ext cx="9131739" cy="6829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47864" y="548680"/>
            <a:ext cx="29243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И вот, что у нас получилось</a:t>
            </a:r>
          </a:p>
        </p:txBody>
      </p:sp>
      <p:pic>
        <p:nvPicPr>
          <p:cNvPr id="4098" name="Picture 2" descr="E:\DCIM\100OLYMP\PC14016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124744"/>
            <a:ext cx="7678988" cy="43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9247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митрий\Desktop\1614805198_188-p-fon-dlya-prezentatsii-detskii-sad-1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60" y="28285"/>
            <a:ext cx="9131739" cy="6829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476672"/>
            <a:ext cx="7848872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Таким образом, папье-маше – как вид прикладного искусства является способом психологической разгрузки; влияет на развитие творческого воображения и мышления; способствует развитию целостного восприятия форм, цвета предметов; способствует концентрации внимания и развивает зрительную память. Так же папье-маше влияет на развитие эмоционально-волевой сферы личности, формируя ряд положительных личностных качеств. С помощью занятий по папье-маше развивается умение ставить перед собой цель и достигать желаемого результата, в свою очередь, развивая и мотивационную сферу.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Поэтому можно сказать, что папье-маше в целом способствует гармоничному развитию личности детей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725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митрий\Desktop\1614805198_188-p-fon-dlya-prezentatsii-detskii-sad-1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60" y="28285"/>
            <a:ext cx="9131739" cy="6829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2673701"/>
            <a:ext cx="741682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05439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митрий\Desktop\1614805198_188-p-fon-dlya-prezentatsii-detskii-sad-1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60" y="28285"/>
            <a:ext cx="9131739" cy="6829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9697" y="548678"/>
            <a:ext cx="777686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Папье-маше изобрели в начале 16 века во Франции и использовали первоначально для изготовления кукол. Слово «папье-маше» переводится с французского языка как «жеваная бумага» либо «рваная бумага».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Существуют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три технологии изготовления изделий из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папье-маше: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●По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первой технологии изделие изготавливается послойным наклеиванием маленьких кусочков мокрой бумаги на заранее приготовленную модель.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●По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второй технологии изделия формируются из жидкой бумажной массы. Бумага, разрезанная на мелкие кусочки, заливается горячей водой и на сутки помещается в тёплое место. Затем она подвергается кипячению, отжимается, разрыхляется и высушивается. Полученная бумажная масса тщательно перемешивается 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клеем ПВА до получения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пластичного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сметанообразного теста.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третьей технологии изделия склеиваются подобно фанере под давлением из пластин твёрдого плотного картона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Папье-маше-простая технология, которая дает огромные возможности для творчества. Техника папье-маше относится к одному из самых распространенных видов декоративно-прикладного искусства.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09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митрий\Desktop\1614805198_188-p-fon-dlya-prezentatsii-detskii-sad-1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60" y="28285"/>
            <a:ext cx="9131739" cy="6829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620688"/>
            <a:ext cx="8208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 познакомить детей с техникой папье-маше.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работы нам  понадобится: шарики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сухого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бассейна; порванные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небольшие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кусочки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газета и обычная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белая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бумага; клей ПВА; вода; художественный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акриловый грунт белый 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(можно водоэмульсионную краску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поролоновые губки; блестки для украшения шарика; акриловые краски; красивая веревочка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лента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игрушку; двусторонний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скотч</a:t>
            </a:r>
          </a:p>
        </p:txBody>
      </p:sp>
      <p:pic>
        <p:nvPicPr>
          <p:cNvPr id="1026" name="Picture 2" descr="E:\DCIM\100OLYMP\PC14016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8551" y="2586951"/>
            <a:ext cx="6399156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0164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митрий\Desktop\1614805198_188-p-fon-dlya-prezentatsii-detskii-sad-1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60" y="28285"/>
            <a:ext cx="9131739" cy="6829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4964" y="465358"/>
            <a:ext cx="7919483" cy="1292662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just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начала мы обклеиваем наш шар газетой,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смоченной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воде. Это делается для того, чтобы впоследствии можно было легко извлечь наш шар из игрушки.</a:t>
            </a:r>
          </a:p>
          <a:p>
            <a:endParaRPr lang="ru-RU" dirty="0"/>
          </a:p>
        </p:txBody>
      </p:sp>
      <p:pic>
        <p:nvPicPr>
          <p:cNvPr id="3076" name="Picture 4" descr="F:\DCIM\100OLYMP\PC07006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5119325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F:\DCIM\100OLYMP\PC07006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645024"/>
            <a:ext cx="5119325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9553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митрий\Desktop\1614805198_188-p-fon-dlya-prezentatsii-detskii-sad-1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60" y="28285"/>
            <a:ext cx="9131739" cy="6829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476672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Следующий слой делаем из белой бумаги, но промазываем уже клеем ПВА.</a:t>
            </a:r>
          </a:p>
        </p:txBody>
      </p:sp>
      <p:pic>
        <p:nvPicPr>
          <p:cNvPr id="4098" name="Picture 2" descr="F:\DCIM\100OLYMP\PC07006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851012"/>
            <a:ext cx="5119325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DCIM\100OLYMP\PC07006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797" y="3709421"/>
            <a:ext cx="5119325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3987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митрий\Desktop\1614805198_188-p-fon-dlya-prezentatsii-detskii-sad-1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61" y="28285"/>
            <a:ext cx="9131739" cy="6829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F:\DCIM\100OLYMP\PC07006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20327"/>
            <a:ext cx="5119325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F:\DCIM\100OLYMP\PC07007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2" y="3717032"/>
            <a:ext cx="5119325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404664"/>
            <a:ext cx="792763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Все последующие слои промазываются клеем, но чередуем слой газеты со слоем белой бумаги. Проклеиваем слоев пять и даем высохнуть.</a:t>
            </a:r>
          </a:p>
        </p:txBody>
      </p:sp>
    </p:spTree>
    <p:extLst>
      <p:ext uri="{BB962C8B-B14F-4D97-AF65-F5344CB8AC3E}">
        <p14:creationId xmlns:p14="http://schemas.microsoft.com/office/powerpoint/2010/main" val="2463997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митрий\Desktop\1614805198_188-p-fon-dlya-prezentatsii-detskii-sad-1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60" y="28285"/>
            <a:ext cx="9131739" cy="6829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692696"/>
            <a:ext cx="7920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После того как шар хорошо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просох, разрезаем его на половинки.</a:t>
            </a:r>
          </a:p>
        </p:txBody>
      </p:sp>
      <p:pic>
        <p:nvPicPr>
          <p:cNvPr id="1026" name="Picture 2" descr="E:\DCIM\100OLYMP\PC09009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092806"/>
            <a:ext cx="5119326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DCIM\100OLYMP\PC09010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2997" y="3573016"/>
            <a:ext cx="5119325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0174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митрий\Desktop\1614805198_188-p-fon-dlya-prezentatsii-detskii-sad-1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60" y="28285"/>
            <a:ext cx="9131739" cy="6829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548680"/>
            <a:ext cx="81369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Две части склеиваем по шву, с помощью тех же белых клочков бумаги и клея ПВА. Заодно проходим весь шар, чтобы получился красивый снежный шарик. Даем просохнуть.</a:t>
            </a:r>
          </a:p>
        </p:txBody>
      </p:sp>
      <p:pic>
        <p:nvPicPr>
          <p:cNvPr id="2050" name="Picture 2" descr="E:\DCIM\100OLYMP\PC09010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5119325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DCIM\100OLYMP\PC09010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6851" y="3573016"/>
            <a:ext cx="5119325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925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Дмитрий\Desktop\1614805198_188-p-fon-dlya-prezentatsii-detskii-sad-19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60" y="28285"/>
            <a:ext cx="9131739" cy="6829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E:\DCIM\100OLYMP\PC0901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96014"/>
            <a:ext cx="5119325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DCIM\100OLYMP\PC09010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573016"/>
            <a:ext cx="5119325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284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389</Words>
  <Application>Microsoft Office PowerPoint</Application>
  <PresentationFormat>Экран (4:3)</PresentationFormat>
  <Paragraphs>43</Paragraphs>
  <Slides>17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</dc:creator>
  <cp:lastModifiedBy>Дмитрий</cp:lastModifiedBy>
  <cp:revision>18</cp:revision>
  <dcterms:created xsi:type="dcterms:W3CDTF">2022-12-12T10:38:37Z</dcterms:created>
  <dcterms:modified xsi:type="dcterms:W3CDTF">2022-12-14T11:44:20Z</dcterms:modified>
</cp:coreProperties>
</file>