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3" r:id="rId9"/>
    <p:sldId id="264" r:id="rId10"/>
    <p:sldId id="265" r:id="rId11"/>
    <p:sldId id="267" r:id="rId12"/>
    <p:sldId id="268" r:id="rId13"/>
    <p:sldId id="269" r:id="rId14"/>
    <p:sldId id="270" r:id="rId15"/>
  </p:sldIdLst>
  <p:sldSz cx="9144000" cy="6858000"/>
  <p:notesSz cx="6858000" cy="9144000"/>
  <p:embeddedFontLst>
    <p:embeddedFont>
      <p:font typeface="Gill Sans" panose="020B0502020104020203"/>
      <p:regular r:id="rId19"/>
    </p:embeddedFont>
    <p:embeddedFont>
      <p:font typeface="Calibri" panose="020F0502020204030204"/>
      <p:regular r:id="rId20"/>
      <p:bold r:id="rId21"/>
      <p:italic r:id="rId22"/>
      <p:boldItalic r:id="rId23"/>
    </p:embeddedFont>
    <p:embeddedFont>
      <p:font typeface="Century" panose="02040604050505020304"/>
      <p:regular r:id="rId2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>
  <p:normalViewPr>
    <p:restoredLeft sz="15620"/>
    <p:restoredTop sz="94660"/>
  </p:normalViewPr>
  <p:slide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160"/>
        <p:guide pos="2880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4" Type="http://schemas.openxmlformats.org/officeDocument/2006/relationships/font" Target="fonts/font6.fntdata"/><Relationship Id="rId23" Type="http://schemas.openxmlformats.org/officeDocument/2006/relationships/font" Target="fonts/font5.fntdata"/><Relationship Id="rId22" Type="http://schemas.openxmlformats.org/officeDocument/2006/relationships/font" Target="fonts/font4.fntdata"/><Relationship Id="rId21" Type="http://schemas.openxmlformats.org/officeDocument/2006/relationships/font" Target="fonts/font3.fntdata"/><Relationship Id="rId20" Type="http://schemas.openxmlformats.org/officeDocument/2006/relationships/font" Target="fonts/font2.fntdata"/><Relationship Id="rId2" Type="http://schemas.openxmlformats.org/officeDocument/2006/relationships/theme" Target="theme/theme1.xml"/><Relationship Id="rId19" Type="http://schemas.openxmlformats.org/officeDocument/2006/relationships/font" Target="fonts/font1.fntdata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/>
        </p:txBody>
      </p:sp>
      <p:sp>
        <p:nvSpPr>
          <p:cNvPr id="5" name="Google Shape;5;n"/>
          <p:cNvSpPr/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z="1200" b="0" i="0" u="none" strike="noStrike" cap="none">
                <a:solidFill>
                  <a:schemeClr val="dk1"/>
                </a:solidFill>
                <a:latin typeface="Calibri" panose="020F0502020204030204"/>
                <a:ea typeface="Calibri" panose="020F0502020204030204"/>
                <a:cs typeface="Calibri" panose="020F0502020204030204"/>
                <a:sym typeface="Calibri" panose="020F0502020204030204"/>
              </a:rPr>
            </a:fld>
            <a:endParaRPr sz="1200" b="0" i="0" u="none" strike="noStrike" cap="none">
              <a:solidFill>
                <a:schemeClr val="dk1"/>
              </a:solidFill>
              <a:latin typeface="Calibri" panose="020F0502020204030204"/>
              <a:ea typeface="Calibri" panose="020F0502020204030204"/>
              <a:cs typeface="Calibri" panose="020F0502020204030204"/>
              <a:sym typeface="Calibri" panose="020F0502020204030204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02" name="Google Shape;102;p1:notes"/>
          <p:cNvSpPr/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13:notes"/>
          <p:cNvSpPr/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0" name="Google Shape;210;p13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 panose="020F0502020204030204"/>
              <a:buNone/>
            </a:pPr>
            <a:r>
              <a:rPr lang="ru-RU"/>
              <a:t>Игра «Что это и без чего?»</a:t>
            </a:r>
            <a:endParaRPr lang="ru-RU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11" name="Google Shape;211;p13:notes"/>
          <p:cNvSpPr txBox="1"/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14:notes"/>
          <p:cNvSpPr/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7" name="Google Shape;217;p14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 panose="020F0502020204030204"/>
              <a:buNone/>
            </a:pPr>
            <a:r>
              <a:rPr lang="ru-RU"/>
              <a:t>Игра «Что это и без чего?»</a:t>
            </a:r>
            <a:endParaRPr lang="ru-RU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18" name="Google Shape;218;p14:notes"/>
          <p:cNvSpPr txBox="1"/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15:notes"/>
          <p:cNvSpPr/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4" name="Google Shape;224;p15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Игра «Что это и без чего?»</a:t>
            </a:r>
            <a:endParaRPr lang="ru-RU"/>
          </a:p>
        </p:txBody>
      </p:sp>
      <p:sp>
        <p:nvSpPr>
          <p:cNvPr id="225" name="Google Shape;225;p15:notes"/>
          <p:cNvSpPr txBox="1"/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:notes"/>
          <p:cNvSpPr/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8" name="Google Shape;108;p2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b="0"/>
              <a:t>Загадки: </a:t>
            </a:r>
            <a:endParaRPr lang="ru-RU" b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0">
                <a:solidFill>
                  <a:srgbClr val="002060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Хорошо, когда он есть,</a:t>
            </a:r>
            <a:endParaRPr lang="ru-RU" sz="1200" b="0">
              <a:solidFill>
                <a:srgbClr val="002060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0">
                <a:solidFill>
                  <a:srgbClr val="002060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На него и лечь, и сесть...</a:t>
            </a:r>
            <a:endParaRPr lang="ru-RU" sz="1200" b="0">
              <a:solidFill>
                <a:srgbClr val="002060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0">
                <a:solidFill>
                  <a:srgbClr val="002060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Он для отдыха нам дан,</a:t>
            </a:r>
            <a:endParaRPr lang="ru-RU" sz="1200" b="0">
              <a:solidFill>
                <a:srgbClr val="002060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0">
                <a:solidFill>
                  <a:srgbClr val="002060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Мягкий плюшевый … диван</a:t>
            </a:r>
            <a:endParaRPr lang="ru-RU" sz="1200" b="0">
              <a:solidFill>
                <a:srgbClr val="002060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09" name="Google Shape;109;p2:notes"/>
          <p:cNvSpPr txBox="1"/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3:notes"/>
          <p:cNvSpPr/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7" name="Google Shape;117;p3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0">
                <a:solidFill>
                  <a:srgbClr val="C00000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С ногами, а без рук,</a:t>
            </a:r>
            <a:endParaRPr lang="ru-RU" sz="1200" b="0">
              <a:solidFill>
                <a:srgbClr val="C00000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0">
                <a:solidFill>
                  <a:srgbClr val="C00000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С боками, а без рёбер,</a:t>
            </a:r>
            <a:endParaRPr lang="ru-RU" sz="1200" b="0">
              <a:solidFill>
                <a:srgbClr val="C00000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0">
                <a:solidFill>
                  <a:srgbClr val="C00000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С сиденьем, а без живота,</a:t>
            </a:r>
            <a:endParaRPr lang="ru-RU" sz="1200" b="0">
              <a:solidFill>
                <a:srgbClr val="C00000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0">
                <a:solidFill>
                  <a:srgbClr val="C00000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Со спиной, но без головы. Кресло.</a:t>
            </a:r>
            <a:endParaRPr lang="ru-RU" sz="1200" b="0">
              <a:solidFill>
                <a:srgbClr val="C00000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18" name="Google Shape;118;p3:notes"/>
          <p:cNvSpPr txBox="1"/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4:notes"/>
          <p:cNvSpPr/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5" name="Google Shape;125;p4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0">
                <a:solidFill>
                  <a:srgbClr val="4F6128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У него четыре ножки,</a:t>
            </a:r>
            <a:endParaRPr lang="ru-RU" sz="1200" b="0">
              <a:solidFill>
                <a:srgbClr val="4F6128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0">
                <a:solidFill>
                  <a:srgbClr val="4F6128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И тарелки, чашки, ложки,</a:t>
            </a:r>
            <a:endParaRPr lang="ru-RU" sz="1200" b="0">
              <a:solidFill>
                <a:srgbClr val="4F6128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0">
                <a:solidFill>
                  <a:srgbClr val="4F6128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И прекрасная еда</a:t>
            </a:r>
            <a:endParaRPr lang="ru-RU" sz="1200" b="0">
              <a:solidFill>
                <a:srgbClr val="4F6128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0">
                <a:solidFill>
                  <a:srgbClr val="4F6128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На спине его широкой</a:t>
            </a:r>
            <a:endParaRPr lang="ru-RU" sz="1200" b="0">
              <a:solidFill>
                <a:srgbClr val="4F6128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0">
                <a:solidFill>
                  <a:srgbClr val="4F6128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Разместились без труда. Стол.</a:t>
            </a:r>
            <a:endParaRPr lang="ru-RU" sz="1200" b="0">
              <a:solidFill>
                <a:srgbClr val="4F6128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26" name="Google Shape;126;p4:notes"/>
          <p:cNvSpPr txBox="1"/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5:notes"/>
          <p:cNvSpPr/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3" name="Google Shape;133;p5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0">
                <a:solidFill>
                  <a:srgbClr val="3F315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На четырёх ногах стою,</a:t>
            </a:r>
            <a:endParaRPr lang="ru-RU" sz="1200" b="0">
              <a:solidFill>
                <a:srgbClr val="3F3151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0">
                <a:solidFill>
                  <a:srgbClr val="3F315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Ходить я вовсе не могу.</a:t>
            </a:r>
            <a:endParaRPr lang="ru-RU" sz="1200" b="0">
              <a:solidFill>
                <a:srgbClr val="3F3151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0">
                <a:solidFill>
                  <a:srgbClr val="3F315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Когда устанешь ты гулять,</a:t>
            </a:r>
            <a:endParaRPr lang="ru-RU" sz="1200" b="0">
              <a:solidFill>
                <a:srgbClr val="3F3151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0">
                <a:solidFill>
                  <a:srgbClr val="3F315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Ты можешь сесть и отдыхать. Стул.</a:t>
            </a:r>
            <a:endParaRPr lang="ru-RU" sz="1200" b="0">
              <a:solidFill>
                <a:srgbClr val="3F3151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34" name="Google Shape;134;p5:notes"/>
          <p:cNvSpPr txBox="1"/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8:notes"/>
          <p:cNvSpPr/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7" name="Google Shape;157;p8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0">
                <a:solidFill>
                  <a:srgbClr val="3F315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Если ты устал играть,</a:t>
            </a:r>
            <a:endParaRPr lang="ru-RU" sz="1200" b="0">
              <a:solidFill>
                <a:srgbClr val="3F3151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0">
                <a:solidFill>
                  <a:srgbClr val="3F315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То ложишься на … кровать.</a:t>
            </a:r>
            <a:endParaRPr lang="ru-RU" sz="1200" b="0">
              <a:solidFill>
                <a:srgbClr val="3F3151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58" name="Google Shape;158;p8:notes"/>
          <p:cNvSpPr txBox="1"/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9:notes"/>
          <p:cNvSpPr/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5" name="Google Shape;165;p9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Игра «Четвёртый лишний»</a:t>
            </a:r>
            <a:endParaRPr lang="ru-RU"/>
          </a:p>
        </p:txBody>
      </p:sp>
      <p:sp>
        <p:nvSpPr>
          <p:cNvPr id="166" name="Google Shape;166;p9:notes"/>
          <p:cNvSpPr txBox="1"/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10:notes"/>
          <p:cNvSpPr/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5" name="Google Shape;175;p10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 panose="020F0502020204030204"/>
              <a:buNone/>
            </a:pPr>
            <a:r>
              <a:rPr lang="ru-RU"/>
              <a:t>Игра «Один-много»</a:t>
            </a:r>
            <a:endParaRPr lang="ru-RU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176" name="Google Shape;176;p10:notes"/>
          <p:cNvSpPr txBox="1"/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12:notes"/>
          <p:cNvSpPr/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8" name="Google Shape;198;p12:notes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Игра «Один-много»</a:t>
            </a:r>
            <a:endParaRPr lang="ru-RU"/>
          </a:p>
        </p:txBody>
      </p:sp>
      <p:sp>
        <p:nvSpPr>
          <p:cNvPr id="199" name="Google Shape;199;p12:notes"/>
          <p:cNvSpPr txBox="1"/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matchingName="Только заголовок">
  <p:cSld name="TITLE_ONL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Google Shape;19;p2"/>
          <p:cNvCxnSpPr/>
          <p:nvPr/>
        </p:nvCxnSpPr>
        <p:spPr>
          <a:xfrm>
            <a:off x="1443491" y="1847088"/>
            <a:ext cx="6571343" cy="0"/>
          </a:xfrm>
          <a:prstGeom prst="straightConnector1">
            <a:avLst/>
          </a:prstGeom>
          <a:noFill/>
          <a:ln w="317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0" name="Google Shape;20;p2"/>
          <p:cNvSpPr txBox="1"/>
          <p:nvPr>
            <p:ph type="title"/>
          </p:nvPr>
        </p:nvSpPr>
        <p:spPr>
          <a:xfrm>
            <a:off x="1443491" y="804520"/>
            <a:ext cx="6571343" cy="10492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2"/>
          <p:cNvSpPr txBox="1"/>
          <p:nvPr>
            <p:ph type="dt" idx="10"/>
          </p:nvPr>
        </p:nvSpPr>
        <p:spPr>
          <a:xfrm>
            <a:off x="5646542" y="330370"/>
            <a:ext cx="2368292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2"/>
          <p:cNvSpPr txBox="1"/>
          <p:nvPr>
            <p:ph type="ftr" idx="11"/>
          </p:nvPr>
        </p:nvSpPr>
        <p:spPr>
          <a:xfrm>
            <a:off x="1443491" y="329308"/>
            <a:ext cx="4034004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2"/>
          <p:cNvSpPr txBox="1"/>
          <p:nvPr>
            <p:ph type="sldNum" idx="12"/>
          </p:nvPr>
        </p:nvSpPr>
        <p:spPr>
          <a:xfrm>
            <a:off x="487725" y="798973"/>
            <a:ext cx="795746" cy="503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matchingName="Заголовок и вертикальный текст">
  <p:cSld name="VERTICAL_TEXT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7" name="Google Shape;87;p11"/>
          <p:cNvCxnSpPr/>
          <p:nvPr/>
        </p:nvCxnSpPr>
        <p:spPr>
          <a:xfrm>
            <a:off x="1443491" y="1847088"/>
            <a:ext cx="6571343" cy="0"/>
          </a:xfrm>
          <a:prstGeom prst="straightConnector1">
            <a:avLst/>
          </a:prstGeom>
          <a:noFill/>
          <a:ln w="317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8" name="Google Shape;88;p11"/>
          <p:cNvSpPr txBox="1"/>
          <p:nvPr>
            <p:ph type="title"/>
          </p:nvPr>
        </p:nvSpPr>
        <p:spPr>
          <a:xfrm>
            <a:off x="1443491" y="804520"/>
            <a:ext cx="6571343" cy="10492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11"/>
          <p:cNvSpPr txBox="1"/>
          <p:nvPr>
            <p:ph type="body" idx="1"/>
          </p:nvPr>
        </p:nvSpPr>
        <p:spPr>
          <a:xfrm rot="5400000">
            <a:off x="3003856" y="455368"/>
            <a:ext cx="3450613" cy="65713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90" name="Google Shape;90;p11"/>
          <p:cNvSpPr txBox="1"/>
          <p:nvPr>
            <p:ph type="dt" idx="10"/>
          </p:nvPr>
        </p:nvSpPr>
        <p:spPr>
          <a:xfrm>
            <a:off x="5646542" y="330370"/>
            <a:ext cx="2368292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11"/>
          <p:cNvSpPr txBox="1"/>
          <p:nvPr>
            <p:ph type="ftr" idx="11"/>
          </p:nvPr>
        </p:nvSpPr>
        <p:spPr>
          <a:xfrm>
            <a:off x="1443491" y="329308"/>
            <a:ext cx="4034004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11"/>
          <p:cNvSpPr txBox="1"/>
          <p:nvPr>
            <p:ph type="sldNum" idx="12"/>
          </p:nvPr>
        </p:nvSpPr>
        <p:spPr>
          <a:xfrm>
            <a:off x="487725" y="798973"/>
            <a:ext cx="795746" cy="503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matchingName="Вертикальный заголовок и текст">
  <p:cSld name="VERTICAL_TITLE_AND_VERTICAL_TEXT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2"/>
          <p:cNvSpPr txBox="1"/>
          <p:nvPr>
            <p:ph type="title"/>
          </p:nvPr>
        </p:nvSpPr>
        <p:spPr>
          <a:xfrm rot="5400000">
            <a:off x="5139597" y="2577405"/>
            <a:ext cx="4659889" cy="11030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ill Sans" panose="020B0502020104020203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12"/>
          <p:cNvSpPr txBox="1"/>
          <p:nvPr>
            <p:ph type="body" idx="1"/>
          </p:nvPr>
        </p:nvSpPr>
        <p:spPr>
          <a:xfrm rot="5400000">
            <a:off x="1764094" y="478371"/>
            <a:ext cx="4659889" cy="53010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96" name="Google Shape;96;p12"/>
          <p:cNvSpPr txBox="1"/>
          <p:nvPr>
            <p:ph type="dt" idx="10"/>
          </p:nvPr>
        </p:nvSpPr>
        <p:spPr>
          <a:xfrm>
            <a:off x="5646542" y="330370"/>
            <a:ext cx="2368292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12"/>
          <p:cNvSpPr txBox="1"/>
          <p:nvPr>
            <p:ph type="ftr" idx="11"/>
          </p:nvPr>
        </p:nvSpPr>
        <p:spPr>
          <a:xfrm>
            <a:off x="1443491" y="329308"/>
            <a:ext cx="4034004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12"/>
          <p:cNvSpPr txBox="1"/>
          <p:nvPr>
            <p:ph type="sldNum" idx="12"/>
          </p:nvPr>
        </p:nvSpPr>
        <p:spPr>
          <a:xfrm>
            <a:off x="487725" y="798973"/>
            <a:ext cx="795746" cy="503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</a:fld>
            <a:endParaRPr lang="ru-RU"/>
          </a:p>
        </p:txBody>
      </p:sp>
      <p:cxnSp>
        <p:nvCxnSpPr>
          <p:cNvPr id="99" name="Google Shape;99;p12"/>
          <p:cNvCxnSpPr/>
          <p:nvPr/>
        </p:nvCxnSpPr>
        <p:spPr>
          <a:xfrm>
            <a:off x="6918028" y="798974"/>
            <a:ext cx="0" cy="4659889"/>
          </a:xfrm>
          <a:prstGeom prst="straightConnector1">
            <a:avLst/>
          </a:prstGeom>
          <a:noFill/>
          <a:ln w="317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matchingName="Пустой слайд">
  <p:cSld name="BLANK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3"/>
          <p:cNvSpPr txBox="1"/>
          <p:nvPr>
            <p:ph type="dt" idx="10"/>
          </p:nvPr>
        </p:nvSpPr>
        <p:spPr>
          <a:xfrm>
            <a:off x="5646542" y="330370"/>
            <a:ext cx="2368292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type="ftr" idx="11"/>
          </p:nvPr>
        </p:nvSpPr>
        <p:spPr>
          <a:xfrm>
            <a:off x="1443491" y="329308"/>
            <a:ext cx="4034004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3"/>
          <p:cNvSpPr txBox="1"/>
          <p:nvPr>
            <p:ph type="sldNum" idx="12"/>
          </p:nvPr>
        </p:nvSpPr>
        <p:spPr>
          <a:xfrm>
            <a:off x="487725" y="798973"/>
            <a:ext cx="795746" cy="503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matchingName="Титульный слайд">
  <p:cSld name="TITLE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4"/>
          <p:cNvSpPr txBox="1"/>
          <p:nvPr>
            <p:ph type="ctrTitle"/>
          </p:nvPr>
        </p:nvSpPr>
        <p:spPr>
          <a:xfrm>
            <a:off x="2396319" y="802299"/>
            <a:ext cx="5618515" cy="25414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Gill Sans" panose="020B0502020104020203"/>
              <a:buNone/>
              <a:defRPr sz="5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type="subTitle" idx="1"/>
          </p:nvPr>
        </p:nvSpPr>
        <p:spPr>
          <a:xfrm>
            <a:off x="2396319" y="3531205"/>
            <a:ext cx="5618515" cy="9776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 b="0" cap="none">
                <a:solidFill>
                  <a:schemeClr val="dk1"/>
                </a:solidFill>
              </a:defRPr>
            </a:lvl1pPr>
            <a:lvl2pPr lvl="1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500"/>
              <a:buNone/>
              <a:defRPr sz="1500"/>
            </a:lvl2pPr>
            <a:lvl3pPr lvl="2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350"/>
              <a:buNone/>
              <a:defRPr sz="1350"/>
            </a:lvl3pPr>
            <a:lvl4pPr lvl="3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/>
            </a:lvl4pPr>
            <a:lvl5pPr lvl="4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ctr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/>
        </p:txBody>
      </p:sp>
      <p:sp>
        <p:nvSpPr>
          <p:cNvPr id="31" name="Google Shape;31;p4"/>
          <p:cNvSpPr txBox="1"/>
          <p:nvPr>
            <p:ph type="dt" idx="10"/>
          </p:nvPr>
        </p:nvSpPr>
        <p:spPr>
          <a:xfrm>
            <a:off x="5646542" y="330370"/>
            <a:ext cx="2368292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4"/>
          <p:cNvSpPr txBox="1"/>
          <p:nvPr>
            <p:ph type="ftr" idx="11"/>
          </p:nvPr>
        </p:nvSpPr>
        <p:spPr>
          <a:xfrm>
            <a:off x="2396319" y="329308"/>
            <a:ext cx="3086292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4"/>
          <p:cNvSpPr txBox="1"/>
          <p:nvPr>
            <p:ph type="sldNum" idx="12"/>
          </p:nvPr>
        </p:nvSpPr>
        <p:spPr>
          <a:xfrm>
            <a:off x="1434703" y="798973"/>
            <a:ext cx="802005" cy="503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</a:fld>
            <a:endParaRPr lang="ru-RU"/>
          </a:p>
        </p:txBody>
      </p:sp>
      <p:cxnSp>
        <p:nvCxnSpPr>
          <p:cNvPr id="34" name="Google Shape;34;p4"/>
          <p:cNvCxnSpPr/>
          <p:nvPr/>
        </p:nvCxnSpPr>
        <p:spPr>
          <a:xfrm>
            <a:off x="2396319" y="3528542"/>
            <a:ext cx="5618515" cy="0"/>
          </a:xfrm>
          <a:prstGeom prst="straightConnector1">
            <a:avLst/>
          </a:prstGeom>
          <a:noFill/>
          <a:ln w="317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matchingName="Заголовок и объект">
  <p:cSld name="OBJECT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5"/>
          <p:cNvSpPr txBox="1"/>
          <p:nvPr>
            <p:ph type="title"/>
          </p:nvPr>
        </p:nvSpPr>
        <p:spPr>
          <a:xfrm>
            <a:off x="1443491" y="804520"/>
            <a:ext cx="6571343" cy="10492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5"/>
          <p:cNvSpPr txBox="1"/>
          <p:nvPr>
            <p:ph type="body" idx="1"/>
          </p:nvPr>
        </p:nvSpPr>
        <p:spPr>
          <a:xfrm>
            <a:off x="1443491" y="2015733"/>
            <a:ext cx="6571343" cy="34506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type="dt" idx="10"/>
          </p:nvPr>
        </p:nvSpPr>
        <p:spPr>
          <a:xfrm>
            <a:off x="5646542" y="330370"/>
            <a:ext cx="2368292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type="ftr" idx="11"/>
          </p:nvPr>
        </p:nvSpPr>
        <p:spPr>
          <a:xfrm>
            <a:off x="1443491" y="329308"/>
            <a:ext cx="4034004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5"/>
          <p:cNvSpPr txBox="1"/>
          <p:nvPr>
            <p:ph type="sldNum" idx="12"/>
          </p:nvPr>
        </p:nvSpPr>
        <p:spPr>
          <a:xfrm>
            <a:off x="487725" y="798973"/>
            <a:ext cx="795746" cy="503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</a:fld>
            <a:endParaRPr lang="ru-RU"/>
          </a:p>
        </p:txBody>
      </p:sp>
      <p:cxnSp>
        <p:nvCxnSpPr>
          <p:cNvPr id="41" name="Google Shape;41;p5"/>
          <p:cNvCxnSpPr/>
          <p:nvPr/>
        </p:nvCxnSpPr>
        <p:spPr>
          <a:xfrm>
            <a:off x="1443491" y="1847088"/>
            <a:ext cx="6571343" cy="0"/>
          </a:xfrm>
          <a:prstGeom prst="straightConnector1">
            <a:avLst/>
          </a:prstGeom>
          <a:noFill/>
          <a:ln w="317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matchingName="Заголовок раздела">
  <p:cSld name="SECTION_HEADER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6"/>
          <p:cNvSpPr txBox="1"/>
          <p:nvPr>
            <p:ph type="title"/>
          </p:nvPr>
        </p:nvSpPr>
        <p:spPr>
          <a:xfrm>
            <a:off x="1443491" y="1756130"/>
            <a:ext cx="5617002" cy="1887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ill Sans" panose="020B0502020104020203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type="body" idx="1"/>
          </p:nvPr>
        </p:nvSpPr>
        <p:spPr>
          <a:xfrm>
            <a:off x="1443492" y="3806196"/>
            <a:ext cx="5617002" cy="10129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45700" anchor="t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350"/>
              <a:buNone/>
              <a:defRPr sz="135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45" name="Google Shape;45;p6"/>
          <p:cNvSpPr txBox="1"/>
          <p:nvPr>
            <p:ph type="dt" idx="10"/>
          </p:nvPr>
        </p:nvSpPr>
        <p:spPr>
          <a:xfrm>
            <a:off x="5646542" y="330370"/>
            <a:ext cx="2368292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6"/>
          <p:cNvSpPr txBox="1"/>
          <p:nvPr>
            <p:ph type="ftr" idx="11"/>
          </p:nvPr>
        </p:nvSpPr>
        <p:spPr>
          <a:xfrm>
            <a:off x="1443491" y="329308"/>
            <a:ext cx="4034004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6"/>
          <p:cNvSpPr txBox="1"/>
          <p:nvPr>
            <p:ph type="sldNum" idx="12"/>
          </p:nvPr>
        </p:nvSpPr>
        <p:spPr>
          <a:xfrm>
            <a:off x="487725" y="798973"/>
            <a:ext cx="795746" cy="503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</a:fld>
            <a:endParaRPr lang="ru-RU"/>
          </a:p>
        </p:txBody>
      </p:sp>
      <p:cxnSp>
        <p:nvCxnSpPr>
          <p:cNvPr id="48" name="Google Shape;48;p6"/>
          <p:cNvCxnSpPr/>
          <p:nvPr/>
        </p:nvCxnSpPr>
        <p:spPr>
          <a:xfrm>
            <a:off x="1443491" y="3804985"/>
            <a:ext cx="5617002" cy="0"/>
          </a:xfrm>
          <a:prstGeom prst="straightConnector1">
            <a:avLst/>
          </a:prstGeom>
          <a:noFill/>
          <a:ln w="317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matchingName="Два объекта">
  <p:cSld name="TWO_OBJECTS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 txBox="1"/>
          <p:nvPr>
            <p:ph type="title"/>
          </p:nvPr>
        </p:nvSpPr>
        <p:spPr>
          <a:xfrm>
            <a:off x="1443491" y="804890"/>
            <a:ext cx="6571343" cy="10593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7"/>
          <p:cNvSpPr txBox="1"/>
          <p:nvPr>
            <p:ph type="body" idx="1"/>
          </p:nvPr>
        </p:nvSpPr>
        <p:spPr>
          <a:xfrm>
            <a:off x="1443490" y="2013936"/>
            <a:ext cx="3125871" cy="34375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52" name="Google Shape;52;p7"/>
          <p:cNvSpPr txBox="1"/>
          <p:nvPr>
            <p:ph type="body" idx="2"/>
          </p:nvPr>
        </p:nvSpPr>
        <p:spPr>
          <a:xfrm>
            <a:off x="4889182" y="2013936"/>
            <a:ext cx="3125652" cy="3437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53" name="Google Shape;53;p7"/>
          <p:cNvSpPr txBox="1"/>
          <p:nvPr>
            <p:ph type="dt" idx="10"/>
          </p:nvPr>
        </p:nvSpPr>
        <p:spPr>
          <a:xfrm>
            <a:off x="5646542" y="330370"/>
            <a:ext cx="2368292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7"/>
          <p:cNvSpPr txBox="1"/>
          <p:nvPr>
            <p:ph type="ftr" idx="11"/>
          </p:nvPr>
        </p:nvSpPr>
        <p:spPr>
          <a:xfrm>
            <a:off x="1443491" y="329308"/>
            <a:ext cx="4034004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7"/>
          <p:cNvSpPr txBox="1"/>
          <p:nvPr>
            <p:ph type="sldNum" idx="12"/>
          </p:nvPr>
        </p:nvSpPr>
        <p:spPr>
          <a:xfrm>
            <a:off x="487725" y="798973"/>
            <a:ext cx="795746" cy="503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</a:fld>
            <a:endParaRPr lang="ru-RU"/>
          </a:p>
        </p:txBody>
      </p:sp>
      <p:cxnSp>
        <p:nvCxnSpPr>
          <p:cNvPr id="56" name="Google Shape;56;p7"/>
          <p:cNvCxnSpPr/>
          <p:nvPr/>
        </p:nvCxnSpPr>
        <p:spPr>
          <a:xfrm>
            <a:off x="1443491" y="1847088"/>
            <a:ext cx="6571343" cy="0"/>
          </a:xfrm>
          <a:prstGeom prst="straightConnector1">
            <a:avLst/>
          </a:prstGeom>
          <a:noFill/>
          <a:ln w="317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matchingName="Сравнение">
  <p:cSld name="TWO_OBJECTS_WITH_TEXT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8" name="Google Shape;58;p8"/>
          <p:cNvCxnSpPr/>
          <p:nvPr/>
        </p:nvCxnSpPr>
        <p:spPr>
          <a:xfrm>
            <a:off x="1443491" y="1847088"/>
            <a:ext cx="6571343" cy="0"/>
          </a:xfrm>
          <a:prstGeom prst="straightConnector1">
            <a:avLst/>
          </a:prstGeom>
          <a:noFill/>
          <a:ln w="317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9" name="Google Shape;59;p8"/>
          <p:cNvSpPr txBox="1"/>
          <p:nvPr>
            <p:ph type="title"/>
          </p:nvPr>
        </p:nvSpPr>
        <p:spPr>
          <a:xfrm>
            <a:off x="1443491" y="804164"/>
            <a:ext cx="6571344" cy="10563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8"/>
          <p:cNvSpPr txBox="1"/>
          <p:nvPr>
            <p:ph type="body" idx="1"/>
          </p:nvPr>
        </p:nvSpPr>
        <p:spPr>
          <a:xfrm>
            <a:off x="1443491" y="2019550"/>
            <a:ext cx="3125766" cy="801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200"/>
              <a:buNone/>
              <a:defRPr sz="2200" b="0" cap="none">
                <a:solidFill>
                  <a:schemeClr val="accent1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500"/>
              <a:buNone/>
              <a:defRPr sz="1500" b="1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350"/>
              <a:buNone/>
              <a:defRPr sz="1350" b="1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 b="1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 b="1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 b="1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 b="1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 b="1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 b="1"/>
            </a:lvl9pPr>
          </a:lstStyle>
          <a:p/>
        </p:txBody>
      </p:sp>
      <p:sp>
        <p:nvSpPr>
          <p:cNvPr id="61" name="Google Shape;61;p8"/>
          <p:cNvSpPr txBox="1"/>
          <p:nvPr>
            <p:ph type="body" idx="2"/>
          </p:nvPr>
        </p:nvSpPr>
        <p:spPr>
          <a:xfrm>
            <a:off x="1443491" y="2824270"/>
            <a:ext cx="3125766" cy="26444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62" name="Google Shape;62;p8"/>
          <p:cNvSpPr txBox="1"/>
          <p:nvPr>
            <p:ph type="body" idx="3"/>
          </p:nvPr>
        </p:nvSpPr>
        <p:spPr>
          <a:xfrm>
            <a:off x="4889182" y="2023004"/>
            <a:ext cx="3125652" cy="802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200"/>
              <a:buNone/>
              <a:defRPr sz="2200" b="0" cap="none">
                <a:solidFill>
                  <a:schemeClr val="accent1"/>
                </a:solidFill>
              </a:defRPr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500"/>
              <a:buNone/>
              <a:defRPr sz="1500" b="1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350"/>
              <a:buNone/>
              <a:defRPr sz="1350" b="1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 b="1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 b="1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 b="1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 b="1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 b="1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 b="1"/>
            </a:lvl9pPr>
          </a:lstStyle>
          <a:p/>
        </p:txBody>
      </p:sp>
      <p:sp>
        <p:nvSpPr>
          <p:cNvPr id="63" name="Google Shape;63;p8"/>
          <p:cNvSpPr txBox="1"/>
          <p:nvPr>
            <p:ph type="body" idx="4"/>
          </p:nvPr>
        </p:nvSpPr>
        <p:spPr>
          <a:xfrm>
            <a:off x="4889182" y="2821491"/>
            <a:ext cx="3125652" cy="26373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64" name="Google Shape;64;p8"/>
          <p:cNvSpPr txBox="1"/>
          <p:nvPr>
            <p:ph type="dt" idx="10"/>
          </p:nvPr>
        </p:nvSpPr>
        <p:spPr>
          <a:xfrm>
            <a:off x="5646542" y="330370"/>
            <a:ext cx="2368292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8"/>
          <p:cNvSpPr txBox="1"/>
          <p:nvPr>
            <p:ph type="ftr" idx="11"/>
          </p:nvPr>
        </p:nvSpPr>
        <p:spPr>
          <a:xfrm>
            <a:off x="1443491" y="329308"/>
            <a:ext cx="4034004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8"/>
          <p:cNvSpPr txBox="1"/>
          <p:nvPr>
            <p:ph type="sldNum" idx="12"/>
          </p:nvPr>
        </p:nvSpPr>
        <p:spPr>
          <a:xfrm>
            <a:off x="487725" y="798973"/>
            <a:ext cx="795746" cy="503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matchingName="Объект с подписью">
  <p:cSld name="OBJECT_WITH_CAPTION_TEXT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9"/>
          <p:cNvSpPr txBox="1"/>
          <p:nvPr>
            <p:ph type="title"/>
          </p:nvPr>
        </p:nvSpPr>
        <p:spPr>
          <a:xfrm>
            <a:off x="1439042" y="798973"/>
            <a:ext cx="2425950" cy="2247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Gill Sans" panose="020B0502020104020203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9"/>
          <p:cNvSpPr txBox="1"/>
          <p:nvPr>
            <p:ph type="body" idx="1"/>
          </p:nvPr>
        </p:nvSpPr>
        <p:spPr>
          <a:xfrm>
            <a:off x="4186656" y="798974"/>
            <a:ext cx="3828178" cy="46588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3429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70" name="Google Shape;70;p9"/>
          <p:cNvSpPr txBox="1"/>
          <p:nvPr>
            <p:ph type="body" idx="2"/>
          </p:nvPr>
        </p:nvSpPr>
        <p:spPr>
          <a:xfrm>
            <a:off x="1439042" y="3205492"/>
            <a:ext cx="2427369" cy="22481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50"/>
              <a:buNone/>
              <a:defRPr sz="105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750"/>
              <a:buNone/>
              <a:defRPr sz="75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750"/>
              <a:buNone/>
              <a:defRPr sz="750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750"/>
              <a:buNone/>
              <a:defRPr sz="750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750"/>
              <a:buNone/>
              <a:defRPr sz="750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750"/>
              <a:buNone/>
              <a:defRPr sz="750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750"/>
              <a:buNone/>
              <a:defRPr sz="750"/>
            </a:lvl9pPr>
          </a:lstStyle>
          <a:p/>
        </p:txBody>
      </p:sp>
      <p:sp>
        <p:nvSpPr>
          <p:cNvPr id="71" name="Google Shape;71;p9"/>
          <p:cNvSpPr txBox="1"/>
          <p:nvPr>
            <p:ph type="dt" idx="10"/>
          </p:nvPr>
        </p:nvSpPr>
        <p:spPr>
          <a:xfrm>
            <a:off x="5646542" y="330370"/>
            <a:ext cx="2368292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9"/>
          <p:cNvSpPr txBox="1"/>
          <p:nvPr>
            <p:ph type="ftr" idx="11"/>
          </p:nvPr>
        </p:nvSpPr>
        <p:spPr>
          <a:xfrm>
            <a:off x="1443491" y="329308"/>
            <a:ext cx="4034004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9"/>
          <p:cNvSpPr txBox="1"/>
          <p:nvPr>
            <p:ph type="sldNum" idx="12"/>
          </p:nvPr>
        </p:nvSpPr>
        <p:spPr>
          <a:xfrm>
            <a:off x="487725" y="798973"/>
            <a:ext cx="795746" cy="503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</a:fld>
            <a:endParaRPr lang="ru-RU"/>
          </a:p>
        </p:txBody>
      </p:sp>
      <p:cxnSp>
        <p:nvCxnSpPr>
          <p:cNvPr id="74" name="Google Shape;74;p9"/>
          <p:cNvCxnSpPr/>
          <p:nvPr/>
        </p:nvCxnSpPr>
        <p:spPr>
          <a:xfrm>
            <a:off x="1441748" y="3205491"/>
            <a:ext cx="2423276" cy="0"/>
          </a:xfrm>
          <a:prstGeom prst="straightConnector1">
            <a:avLst/>
          </a:prstGeom>
          <a:noFill/>
          <a:ln w="317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matchingName="Рисунок с подписью">
  <p:cSld name="PICTURE_WITH_CAPTION_TEXT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Google Shape;76;p10"/>
          <p:cNvGrpSpPr/>
          <p:nvPr/>
        </p:nvGrpSpPr>
        <p:grpSpPr>
          <a:xfrm>
            <a:off x="4996501" y="482171"/>
            <a:ext cx="3511387" cy="5149101"/>
            <a:chOff x="6852919" y="583365"/>
            <a:chExt cx="4681849" cy="5181928"/>
          </a:xfrm>
        </p:grpSpPr>
        <p:sp>
          <p:nvSpPr>
            <p:cNvPr id="77" name="Google Shape;77;p10"/>
            <p:cNvSpPr/>
            <p:nvPr/>
          </p:nvSpPr>
          <p:spPr>
            <a:xfrm>
              <a:off x="6852919" y="583365"/>
              <a:ext cx="4681849" cy="5181928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  <a:lin ang="5400000" scaled="0"/>
            </a:gradFill>
            <a:ln>
              <a:noFill/>
            </a:ln>
            <a:effectLst>
              <a:outerShdw blurRad="127000" dist="228600" dir="4740000" sx="98000" sy="98000" algn="tl" rotWithShape="0">
                <a:srgbClr val="000000">
                  <a:alpha val="33725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78" name="Google Shape;78;p10"/>
            <p:cNvSpPr/>
            <p:nvPr/>
          </p:nvSpPr>
          <p:spPr>
            <a:xfrm>
              <a:off x="7273787" y="915806"/>
              <a:ext cx="3844017" cy="4507918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ap="flat" cmpd="sng">
              <a:solidFill>
                <a:srgbClr val="191919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79" name="Google Shape;79;p10"/>
          <p:cNvSpPr txBox="1"/>
          <p:nvPr>
            <p:ph type="title"/>
          </p:nvPr>
        </p:nvSpPr>
        <p:spPr>
          <a:xfrm>
            <a:off x="1444148" y="1129513"/>
            <a:ext cx="3244935" cy="18305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ill Sans" panose="020B0502020104020203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0"/>
          <p:cNvSpPr/>
          <p:nvPr>
            <p:ph type="pic" idx="2"/>
          </p:nvPr>
        </p:nvSpPr>
        <p:spPr>
          <a:xfrm>
            <a:off x="5640128" y="1122543"/>
            <a:ext cx="2234998" cy="3866327"/>
          </a:xfrm>
          <a:prstGeom prst="rect">
            <a:avLst/>
          </a:prstGeom>
          <a:solidFill>
            <a:srgbClr val="D8D8D8"/>
          </a:solidFill>
          <a:ln>
            <a:noFill/>
          </a:ln>
        </p:spPr>
      </p:sp>
      <p:sp>
        <p:nvSpPr>
          <p:cNvPr id="81" name="Google Shape;81;p10"/>
          <p:cNvSpPr txBox="1"/>
          <p:nvPr>
            <p:ph type="body" idx="1"/>
          </p:nvPr>
        </p:nvSpPr>
        <p:spPr>
          <a:xfrm>
            <a:off x="1443492" y="3145992"/>
            <a:ext cx="3240286" cy="2003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1pPr>
            <a:lvl2pPr marL="914400" lvl="1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1050"/>
              <a:buNone/>
              <a:defRPr sz="1050"/>
            </a:lvl2pPr>
            <a:lvl3pPr marL="1371600" lvl="2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900"/>
              <a:buNone/>
              <a:defRPr sz="900"/>
            </a:lvl3pPr>
            <a:lvl4pPr marL="1828800" lvl="3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750"/>
              <a:buNone/>
              <a:defRPr sz="750"/>
            </a:lvl4pPr>
            <a:lvl5pPr marL="2286000" lvl="4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750"/>
              <a:buNone/>
              <a:defRPr sz="750"/>
            </a:lvl5pPr>
            <a:lvl6pPr marL="2743200" lvl="5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750"/>
              <a:buNone/>
              <a:defRPr sz="750"/>
            </a:lvl6pPr>
            <a:lvl7pPr marL="3200400" lvl="6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750"/>
              <a:buNone/>
              <a:defRPr sz="750"/>
            </a:lvl7pPr>
            <a:lvl8pPr marL="3657600" lvl="7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750"/>
              <a:buNone/>
              <a:defRPr sz="750"/>
            </a:lvl8pPr>
            <a:lvl9pPr marL="4114800" lvl="8" indent="-2286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SzPts val="750"/>
              <a:buNone/>
              <a:defRPr sz="750"/>
            </a:lvl9pPr>
          </a:lstStyle>
          <a:p/>
        </p:txBody>
      </p:sp>
      <p:sp>
        <p:nvSpPr>
          <p:cNvPr id="82" name="Google Shape;82;p10"/>
          <p:cNvSpPr txBox="1"/>
          <p:nvPr>
            <p:ph type="dt" idx="10"/>
          </p:nvPr>
        </p:nvSpPr>
        <p:spPr>
          <a:xfrm>
            <a:off x="1436664" y="5469857"/>
            <a:ext cx="3252420" cy="3201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0"/>
          <p:cNvSpPr txBox="1"/>
          <p:nvPr>
            <p:ph type="ftr" idx="11"/>
          </p:nvPr>
        </p:nvSpPr>
        <p:spPr>
          <a:xfrm>
            <a:off x="1437530" y="318641"/>
            <a:ext cx="3251553" cy="3209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10"/>
          <p:cNvSpPr txBox="1"/>
          <p:nvPr>
            <p:ph type="sldNum" idx="12"/>
          </p:nvPr>
        </p:nvSpPr>
        <p:spPr>
          <a:xfrm>
            <a:off x="487725" y="798973"/>
            <a:ext cx="795746" cy="503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</a:fld>
            <a:endParaRPr lang="ru-RU"/>
          </a:p>
        </p:txBody>
      </p:sp>
      <p:cxnSp>
        <p:nvCxnSpPr>
          <p:cNvPr id="85" name="Google Shape;85;p10"/>
          <p:cNvCxnSpPr/>
          <p:nvPr/>
        </p:nvCxnSpPr>
        <p:spPr>
          <a:xfrm>
            <a:off x="1441281" y="3143605"/>
            <a:ext cx="3242014" cy="0"/>
          </a:xfrm>
          <a:prstGeom prst="straightConnector1">
            <a:avLst/>
          </a:prstGeom>
          <a:noFill/>
          <a:ln w="3175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BE9E6"/>
            </a:gs>
            <a:gs pos="100000">
              <a:srgbClr val="C9C5C0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/>
          <p:nvPr/>
        </p:nvSpPr>
        <p:spPr>
          <a:xfrm>
            <a:off x="0" y="2015734"/>
            <a:ext cx="9144000" cy="4079520"/>
          </a:xfrm>
          <a:prstGeom prst="rect">
            <a:avLst/>
          </a:prstGeom>
          <a:gradFill>
            <a:gsLst>
              <a:gs pos="0">
                <a:srgbClr val="DFDBD5">
                  <a:alpha val="0"/>
                </a:srgbClr>
              </a:gs>
              <a:gs pos="100000">
                <a:schemeClr val="lt2"/>
              </a:gs>
            </a:gsLst>
            <a:lin ang="540000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pic>
        <p:nvPicPr>
          <p:cNvPr id="11" name="Google Shape;11;p1"/>
          <p:cNvPicPr preferRelativeResize="0"/>
          <p:nvPr/>
        </p:nvPicPr>
        <p:blipFill rotWithShape="1">
          <a:blip r:embed="rId12"/>
          <a:srcRect b="-1562"/>
          <a:stretch>
            <a:fillRect/>
          </a:stretch>
        </p:blipFill>
        <p:spPr>
          <a:xfrm>
            <a:off x="-1" y="6095253"/>
            <a:ext cx="9144001" cy="77472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" name="Google Shape;12;p1"/>
          <p:cNvCxnSpPr/>
          <p:nvPr/>
        </p:nvCxnSpPr>
        <p:spPr>
          <a:xfrm>
            <a:off x="0" y="6101127"/>
            <a:ext cx="9144000" cy="0"/>
          </a:xfrm>
          <a:prstGeom prst="straightConnector1">
            <a:avLst/>
          </a:prstGeom>
          <a:noFill/>
          <a:ln w="12700" cap="flat" cmpd="sng">
            <a:solidFill>
              <a:srgbClr val="000001">
                <a:alpha val="20000"/>
              </a:srgbClr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" name="Google Shape;13;p1"/>
          <p:cNvSpPr txBox="1"/>
          <p:nvPr>
            <p:ph type="title"/>
          </p:nvPr>
        </p:nvSpPr>
        <p:spPr>
          <a:xfrm>
            <a:off x="1443491" y="804520"/>
            <a:ext cx="6571343" cy="10492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Gill Sans" panose="020B0502020104020203"/>
              <a:buNone/>
              <a:defRPr sz="3200" b="0" i="0" u="none" strike="noStrike" cap="none">
                <a:solidFill>
                  <a:schemeClr val="dk1"/>
                </a:solidFill>
                <a:latin typeface="Gill Sans" panose="020B0502020104020203"/>
                <a:ea typeface="Gill Sans" panose="020B0502020104020203"/>
                <a:cs typeface="Gill Sans" panose="020B0502020104020203"/>
                <a:sym typeface="Gill Sans" panose="020B0502020104020203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4" name="Google Shape;14;p1"/>
          <p:cNvSpPr txBox="1"/>
          <p:nvPr>
            <p:ph type="body" idx="1"/>
          </p:nvPr>
        </p:nvSpPr>
        <p:spPr>
          <a:xfrm>
            <a:off x="1443491" y="2015733"/>
            <a:ext cx="6571343" cy="34506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55600" algn="l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 panose="020B0604020202020204"/>
              <a:buChar char="•"/>
              <a:defRPr sz="2000" b="0" i="0" u="none" strike="noStrike" cap="none">
                <a:solidFill>
                  <a:schemeClr val="dk1"/>
                </a:solidFill>
                <a:latin typeface="Gill Sans" panose="020B0502020104020203"/>
                <a:ea typeface="Gill Sans" panose="020B0502020104020203"/>
                <a:cs typeface="Gill Sans" panose="020B0502020104020203"/>
                <a:sym typeface="Gill Sans" panose="020B0502020104020203"/>
              </a:defRPr>
            </a:lvl1pPr>
            <a:lvl2pPr marL="914400" marR="0" lvl="1" indent="-3302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 panose="020B0604020202020204"/>
              <a:buChar char="•"/>
              <a:defRPr sz="1600" b="0" i="0" u="none" strike="noStrike" cap="none">
                <a:solidFill>
                  <a:schemeClr val="dk1"/>
                </a:solidFill>
                <a:latin typeface="Gill Sans" panose="020B0502020104020203"/>
                <a:ea typeface="Gill Sans" panose="020B0502020104020203"/>
                <a:cs typeface="Gill Sans" panose="020B0502020104020203"/>
                <a:sym typeface="Gill Sans" panose="020B0502020104020203"/>
              </a:defRPr>
            </a:lvl2pPr>
            <a:lvl3pPr marL="1371600" marR="0" lvl="2" indent="-3302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 panose="020B0604020202020204"/>
              <a:buChar char="•"/>
              <a:defRPr sz="1600" b="0" i="0" u="none" strike="noStrike" cap="none">
                <a:solidFill>
                  <a:schemeClr val="dk1"/>
                </a:solidFill>
                <a:latin typeface="Gill Sans" panose="020B0502020104020203"/>
                <a:ea typeface="Gill Sans" panose="020B0502020104020203"/>
                <a:cs typeface="Gill Sans" panose="020B0502020104020203"/>
                <a:sym typeface="Gill Sans" panose="020B0502020104020203"/>
              </a:defRPr>
            </a:lvl3pPr>
            <a:lvl4pPr marL="1828800" marR="0" lvl="3" indent="-3175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 panose="020B0604020202020204"/>
              <a:buChar char="•"/>
              <a:defRPr sz="1400" b="0" i="0" u="none" strike="noStrike" cap="none">
                <a:solidFill>
                  <a:schemeClr val="dk1"/>
                </a:solidFill>
                <a:latin typeface="Gill Sans" panose="020B0502020104020203"/>
                <a:ea typeface="Gill Sans" panose="020B0502020104020203"/>
                <a:cs typeface="Gill Sans" panose="020B0502020104020203"/>
                <a:sym typeface="Gill Sans" panose="020B0502020104020203"/>
              </a:defRPr>
            </a:lvl4pPr>
            <a:lvl5pPr marL="2286000" marR="0" lvl="4" indent="-3048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 panose="020B0604020202020204"/>
              <a:buChar char="•"/>
              <a:defRPr sz="1200" b="0" i="0" u="none" strike="noStrike" cap="none">
                <a:solidFill>
                  <a:schemeClr val="dk1"/>
                </a:solidFill>
                <a:latin typeface="Gill Sans" panose="020B0502020104020203"/>
                <a:ea typeface="Gill Sans" panose="020B0502020104020203"/>
                <a:cs typeface="Gill Sans" panose="020B0502020104020203"/>
                <a:sym typeface="Gill Sans" panose="020B0502020104020203"/>
              </a:defRPr>
            </a:lvl5pPr>
            <a:lvl6pPr marL="2743200" marR="0" lvl="5" indent="-3048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 panose="020B0604020202020204"/>
              <a:buChar char="•"/>
              <a:defRPr sz="1200" b="0" i="0" u="none" strike="noStrike" cap="none">
                <a:solidFill>
                  <a:schemeClr val="dk1"/>
                </a:solidFill>
                <a:latin typeface="Gill Sans" panose="020B0502020104020203"/>
                <a:ea typeface="Gill Sans" panose="020B0502020104020203"/>
                <a:cs typeface="Gill Sans" panose="020B0502020104020203"/>
                <a:sym typeface="Gill Sans" panose="020B0502020104020203"/>
              </a:defRPr>
            </a:lvl6pPr>
            <a:lvl7pPr marL="3200400" marR="0" lvl="6" indent="-3048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 panose="020B0604020202020204"/>
              <a:buChar char="•"/>
              <a:defRPr sz="1200" b="0" i="0" u="none" strike="noStrike" cap="none">
                <a:solidFill>
                  <a:schemeClr val="dk1"/>
                </a:solidFill>
                <a:latin typeface="Gill Sans" panose="020B0502020104020203"/>
                <a:ea typeface="Gill Sans" panose="020B0502020104020203"/>
                <a:cs typeface="Gill Sans" panose="020B0502020104020203"/>
                <a:sym typeface="Gill Sans" panose="020B0502020104020203"/>
              </a:defRPr>
            </a:lvl7pPr>
            <a:lvl8pPr marL="3657600" marR="0" lvl="7" indent="-3048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 panose="020B0604020202020204"/>
              <a:buChar char="•"/>
              <a:defRPr sz="1200" b="0" i="0" u="none" strike="noStrike" cap="none">
                <a:solidFill>
                  <a:schemeClr val="dk1"/>
                </a:solidFill>
                <a:latin typeface="Gill Sans" panose="020B0502020104020203"/>
                <a:ea typeface="Gill Sans" panose="020B0502020104020203"/>
                <a:cs typeface="Gill Sans" panose="020B0502020104020203"/>
                <a:sym typeface="Gill Sans" panose="020B0502020104020203"/>
              </a:defRPr>
            </a:lvl8pPr>
            <a:lvl9pPr marL="4114800" marR="0" lvl="8" indent="-304800" algn="l" rtl="0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 panose="020B0604020202020204"/>
              <a:buChar char="•"/>
              <a:defRPr sz="1200" b="0" i="0" u="none" strike="noStrike" cap="none">
                <a:solidFill>
                  <a:schemeClr val="dk1"/>
                </a:solidFill>
                <a:latin typeface="Gill Sans" panose="020B0502020104020203"/>
                <a:ea typeface="Gill Sans" panose="020B0502020104020203"/>
                <a:cs typeface="Gill Sans" panose="020B0502020104020203"/>
                <a:sym typeface="Gill Sans" panose="020B0502020104020203"/>
              </a:defRPr>
            </a:lvl9pPr>
          </a:lstStyle>
          <a:p/>
        </p:txBody>
      </p:sp>
      <p:sp>
        <p:nvSpPr>
          <p:cNvPr id="15" name="Google Shape;15;p1"/>
          <p:cNvSpPr txBox="1"/>
          <p:nvPr>
            <p:ph type="dt" idx="10"/>
          </p:nvPr>
        </p:nvSpPr>
        <p:spPr>
          <a:xfrm>
            <a:off x="5646542" y="330370"/>
            <a:ext cx="2368292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88888"/>
                </a:solidFill>
                <a:latin typeface="Gill Sans" panose="020B0502020104020203"/>
                <a:ea typeface="Gill Sans" panose="020B0502020104020203"/>
                <a:cs typeface="Gill Sans" panose="020B0502020104020203"/>
                <a:sym typeface="Gill Sans" panose="020B0502020104020203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 panose="020B0502020104020203"/>
                <a:ea typeface="Gill Sans" panose="020B0502020104020203"/>
                <a:cs typeface="Gill Sans" panose="020B0502020104020203"/>
                <a:sym typeface="Gill Sans" panose="020B0502020104020203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 panose="020B0502020104020203"/>
                <a:ea typeface="Gill Sans" panose="020B0502020104020203"/>
                <a:cs typeface="Gill Sans" panose="020B0502020104020203"/>
                <a:sym typeface="Gill Sans" panose="020B0502020104020203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 panose="020B0502020104020203"/>
                <a:ea typeface="Gill Sans" panose="020B0502020104020203"/>
                <a:cs typeface="Gill Sans" panose="020B0502020104020203"/>
                <a:sym typeface="Gill Sans" panose="020B0502020104020203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 panose="020B0502020104020203"/>
                <a:ea typeface="Gill Sans" panose="020B0502020104020203"/>
                <a:cs typeface="Gill Sans" panose="020B0502020104020203"/>
                <a:sym typeface="Gill Sans" panose="020B0502020104020203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 panose="020B0502020104020203"/>
                <a:ea typeface="Gill Sans" panose="020B0502020104020203"/>
                <a:cs typeface="Gill Sans" panose="020B0502020104020203"/>
                <a:sym typeface="Gill Sans" panose="020B0502020104020203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 panose="020B0502020104020203"/>
                <a:ea typeface="Gill Sans" panose="020B0502020104020203"/>
                <a:cs typeface="Gill Sans" panose="020B0502020104020203"/>
                <a:sym typeface="Gill Sans" panose="020B0502020104020203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 panose="020B0502020104020203"/>
                <a:ea typeface="Gill Sans" panose="020B0502020104020203"/>
                <a:cs typeface="Gill Sans" panose="020B0502020104020203"/>
                <a:sym typeface="Gill Sans" panose="020B0502020104020203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 panose="020B0502020104020203"/>
                <a:ea typeface="Gill Sans" panose="020B0502020104020203"/>
                <a:cs typeface="Gill Sans" panose="020B0502020104020203"/>
                <a:sym typeface="Gill Sans" panose="020B0502020104020203"/>
              </a:defRPr>
            </a:lvl9pPr>
          </a:lstStyle>
          <a:p/>
        </p:txBody>
      </p:sp>
      <p:sp>
        <p:nvSpPr>
          <p:cNvPr id="16" name="Google Shape;16;p1"/>
          <p:cNvSpPr txBox="1"/>
          <p:nvPr>
            <p:ph type="ftr" idx="11"/>
          </p:nvPr>
        </p:nvSpPr>
        <p:spPr>
          <a:xfrm>
            <a:off x="1443491" y="329308"/>
            <a:ext cx="4034004" cy="309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rgbClr val="888888"/>
                </a:solidFill>
                <a:latin typeface="Gill Sans" panose="020B0502020104020203"/>
                <a:ea typeface="Gill Sans" panose="020B0502020104020203"/>
                <a:cs typeface="Gill Sans" panose="020B0502020104020203"/>
                <a:sym typeface="Gill Sans" panose="020B0502020104020203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 panose="020B0502020104020203"/>
                <a:ea typeface="Gill Sans" panose="020B0502020104020203"/>
                <a:cs typeface="Gill Sans" panose="020B0502020104020203"/>
                <a:sym typeface="Gill Sans" panose="020B0502020104020203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 panose="020B0502020104020203"/>
                <a:ea typeface="Gill Sans" panose="020B0502020104020203"/>
                <a:cs typeface="Gill Sans" panose="020B0502020104020203"/>
                <a:sym typeface="Gill Sans" panose="020B0502020104020203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 panose="020B0502020104020203"/>
                <a:ea typeface="Gill Sans" panose="020B0502020104020203"/>
                <a:cs typeface="Gill Sans" panose="020B0502020104020203"/>
                <a:sym typeface="Gill Sans" panose="020B0502020104020203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 panose="020B0502020104020203"/>
                <a:ea typeface="Gill Sans" panose="020B0502020104020203"/>
                <a:cs typeface="Gill Sans" panose="020B0502020104020203"/>
                <a:sym typeface="Gill Sans" panose="020B0502020104020203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 panose="020B0502020104020203"/>
                <a:ea typeface="Gill Sans" panose="020B0502020104020203"/>
                <a:cs typeface="Gill Sans" panose="020B0502020104020203"/>
                <a:sym typeface="Gill Sans" panose="020B0502020104020203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 panose="020B0502020104020203"/>
                <a:ea typeface="Gill Sans" panose="020B0502020104020203"/>
                <a:cs typeface="Gill Sans" panose="020B0502020104020203"/>
                <a:sym typeface="Gill Sans" panose="020B0502020104020203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 panose="020B0502020104020203"/>
                <a:ea typeface="Gill Sans" panose="020B0502020104020203"/>
                <a:cs typeface="Gill Sans" panose="020B0502020104020203"/>
                <a:sym typeface="Gill Sans" panose="020B0502020104020203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 panose="020B0502020104020203"/>
                <a:ea typeface="Gill Sans" panose="020B0502020104020203"/>
                <a:cs typeface="Gill Sans" panose="020B0502020104020203"/>
                <a:sym typeface="Gill Sans" panose="020B0502020104020203"/>
              </a:defRPr>
            </a:lvl9pPr>
          </a:lstStyle>
          <a:p/>
        </p:txBody>
      </p:sp>
      <p:sp>
        <p:nvSpPr>
          <p:cNvPr id="17" name="Google Shape;17;p1"/>
          <p:cNvSpPr txBox="1"/>
          <p:nvPr>
            <p:ph type="sldNum" idx="12"/>
          </p:nvPr>
        </p:nvSpPr>
        <p:spPr>
          <a:xfrm>
            <a:off x="487725" y="798973"/>
            <a:ext cx="795746" cy="503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2800" b="0" i="0" u="none" strike="noStrike" cap="none">
                <a:solidFill>
                  <a:schemeClr val="accent1"/>
                </a:solidFill>
                <a:latin typeface="Gill Sans" panose="020B0502020104020203"/>
                <a:ea typeface="Gill Sans" panose="020B0502020104020203"/>
                <a:cs typeface="Gill Sans" panose="020B0502020104020203"/>
                <a:sym typeface="Gill Sans" panose="020B0502020104020203"/>
              </a:defRPr>
            </a:lvl1pPr>
            <a:lvl2pPr marL="0" marR="0" lvl="1" indent="0" algn="r" rtl="0">
              <a:spcBef>
                <a:spcPts val="0"/>
              </a:spcBef>
              <a:buNone/>
              <a:defRPr sz="2800" b="0" i="0" u="none" strike="noStrike" cap="none">
                <a:solidFill>
                  <a:schemeClr val="accent1"/>
                </a:solidFill>
                <a:latin typeface="Gill Sans" panose="020B0502020104020203"/>
                <a:ea typeface="Gill Sans" panose="020B0502020104020203"/>
                <a:cs typeface="Gill Sans" panose="020B0502020104020203"/>
                <a:sym typeface="Gill Sans" panose="020B0502020104020203"/>
              </a:defRPr>
            </a:lvl2pPr>
            <a:lvl3pPr marL="0" marR="0" lvl="2" indent="0" algn="r" rtl="0">
              <a:spcBef>
                <a:spcPts val="0"/>
              </a:spcBef>
              <a:buNone/>
              <a:defRPr sz="2800" b="0" i="0" u="none" strike="noStrike" cap="none">
                <a:solidFill>
                  <a:schemeClr val="accent1"/>
                </a:solidFill>
                <a:latin typeface="Gill Sans" panose="020B0502020104020203"/>
                <a:ea typeface="Gill Sans" panose="020B0502020104020203"/>
                <a:cs typeface="Gill Sans" panose="020B0502020104020203"/>
                <a:sym typeface="Gill Sans" panose="020B0502020104020203"/>
              </a:defRPr>
            </a:lvl3pPr>
            <a:lvl4pPr marL="0" marR="0" lvl="3" indent="0" algn="r" rtl="0">
              <a:spcBef>
                <a:spcPts val="0"/>
              </a:spcBef>
              <a:buNone/>
              <a:defRPr sz="2800" b="0" i="0" u="none" strike="noStrike" cap="none">
                <a:solidFill>
                  <a:schemeClr val="accent1"/>
                </a:solidFill>
                <a:latin typeface="Gill Sans" panose="020B0502020104020203"/>
                <a:ea typeface="Gill Sans" panose="020B0502020104020203"/>
                <a:cs typeface="Gill Sans" panose="020B0502020104020203"/>
                <a:sym typeface="Gill Sans" panose="020B0502020104020203"/>
              </a:defRPr>
            </a:lvl4pPr>
            <a:lvl5pPr marL="0" marR="0" lvl="4" indent="0" algn="r" rtl="0">
              <a:spcBef>
                <a:spcPts val="0"/>
              </a:spcBef>
              <a:buNone/>
              <a:defRPr sz="2800" b="0" i="0" u="none" strike="noStrike" cap="none">
                <a:solidFill>
                  <a:schemeClr val="accent1"/>
                </a:solidFill>
                <a:latin typeface="Gill Sans" panose="020B0502020104020203"/>
                <a:ea typeface="Gill Sans" panose="020B0502020104020203"/>
                <a:cs typeface="Gill Sans" panose="020B0502020104020203"/>
                <a:sym typeface="Gill Sans" panose="020B0502020104020203"/>
              </a:defRPr>
            </a:lvl5pPr>
            <a:lvl6pPr marL="0" marR="0" lvl="5" indent="0" algn="r" rtl="0">
              <a:spcBef>
                <a:spcPts val="0"/>
              </a:spcBef>
              <a:buNone/>
              <a:defRPr sz="2800" b="0" i="0" u="none" strike="noStrike" cap="none">
                <a:solidFill>
                  <a:schemeClr val="accent1"/>
                </a:solidFill>
                <a:latin typeface="Gill Sans" panose="020B0502020104020203"/>
                <a:ea typeface="Gill Sans" panose="020B0502020104020203"/>
                <a:cs typeface="Gill Sans" panose="020B0502020104020203"/>
                <a:sym typeface="Gill Sans" panose="020B0502020104020203"/>
              </a:defRPr>
            </a:lvl6pPr>
            <a:lvl7pPr marL="0" marR="0" lvl="6" indent="0" algn="r" rtl="0">
              <a:spcBef>
                <a:spcPts val="0"/>
              </a:spcBef>
              <a:buNone/>
              <a:defRPr sz="2800" b="0" i="0" u="none" strike="noStrike" cap="none">
                <a:solidFill>
                  <a:schemeClr val="accent1"/>
                </a:solidFill>
                <a:latin typeface="Gill Sans" panose="020B0502020104020203"/>
                <a:ea typeface="Gill Sans" panose="020B0502020104020203"/>
                <a:cs typeface="Gill Sans" panose="020B0502020104020203"/>
                <a:sym typeface="Gill Sans" panose="020B0502020104020203"/>
              </a:defRPr>
            </a:lvl7pPr>
            <a:lvl8pPr marL="0" marR="0" lvl="7" indent="0" algn="r" rtl="0">
              <a:spcBef>
                <a:spcPts val="0"/>
              </a:spcBef>
              <a:buNone/>
              <a:defRPr sz="2800" b="0" i="0" u="none" strike="noStrike" cap="none">
                <a:solidFill>
                  <a:schemeClr val="accent1"/>
                </a:solidFill>
                <a:latin typeface="Gill Sans" panose="020B0502020104020203"/>
                <a:ea typeface="Gill Sans" panose="020B0502020104020203"/>
                <a:cs typeface="Gill Sans" panose="020B0502020104020203"/>
                <a:sym typeface="Gill Sans" panose="020B0502020104020203"/>
              </a:defRPr>
            </a:lvl8pPr>
            <a:lvl9pPr marL="0" marR="0" lvl="8" indent="0" algn="r" rtl="0">
              <a:spcBef>
                <a:spcPts val="0"/>
              </a:spcBef>
              <a:buNone/>
              <a:defRPr sz="2800" b="0" i="0" u="none" strike="noStrike" cap="none">
                <a:solidFill>
                  <a:schemeClr val="accent1"/>
                </a:solidFill>
                <a:latin typeface="Gill Sans" panose="020B0502020104020203"/>
                <a:ea typeface="Gill Sans" panose="020B0502020104020203"/>
                <a:cs typeface="Gill Sans" panose="020B0502020104020203"/>
                <a:sym typeface="Gill Sans" panose="020B0502020104020203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</a:fld>
            <a:endParaRPr lang="ru-RU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0.png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3"/>
          <p:cNvSpPr/>
          <p:nvPr/>
        </p:nvSpPr>
        <p:spPr>
          <a:xfrm>
            <a:off x="1112224" y="2597988"/>
            <a:ext cx="7344900" cy="831000"/>
          </a:xfrm>
          <a:prstGeom prst="rect">
            <a:avLst/>
          </a:prstGeom>
          <a:solidFill>
            <a:srgbClr val="D8D8D8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800" b="1" i="0" u="none" strike="noStrike" cap="none">
                <a:solidFill>
                  <a:schemeClr val="dk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МЕБЕЛЬ</a:t>
            </a:r>
            <a:endParaRPr lang="ru-RU" sz="4800" b="1" i="0" u="none" strike="noStrike" cap="none">
              <a:solidFill>
                <a:schemeClr val="dk1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</p:txBody>
      </p:sp>
      <p:sp>
        <p:nvSpPr>
          <p:cNvPr id="105" name="Google Shape;105;p13"/>
          <p:cNvSpPr/>
          <p:nvPr/>
        </p:nvSpPr>
        <p:spPr>
          <a:xfrm>
            <a:off x="5071280" y="133022"/>
            <a:ext cx="3857700" cy="1200300"/>
          </a:xfrm>
          <a:prstGeom prst="rect">
            <a:avLst/>
          </a:prstGeom>
          <a:solidFill>
            <a:srgbClr val="D8D8D8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i="0" u="none" strike="noStrike" cap="none">
                <a:solidFill>
                  <a:schemeClr val="dk1"/>
                </a:solidFill>
                <a:latin typeface="Century" panose="02040604050505020304"/>
                <a:ea typeface="Century" panose="02040604050505020304"/>
                <a:cs typeface="Century" panose="02040604050505020304"/>
                <a:sym typeface="Century" panose="02040604050505020304"/>
              </a:rPr>
              <a:t>Выполнила:  воспитатель</a:t>
            </a:r>
            <a:endParaRPr lang="ru-RU" sz="1800" b="1" i="0" u="none" strike="noStrike" cap="none">
              <a:solidFill>
                <a:schemeClr val="dk1"/>
              </a:solidFill>
              <a:latin typeface="Century" panose="02040604050505020304"/>
              <a:ea typeface="Century" panose="02040604050505020304"/>
              <a:cs typeface="Century" panose="02040604050505020304"/>
              <a:sym typeface="Century" panose="02040604050505020304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i="0" u="none" strike="noStrike" cap="none">
                <a:solidFill>
                  <a:schemeClr val="dk1"/>
                </a:solidFill>
                <a:latin typeface="Century" panose="02040604050505020304"/>
                <a:ea typeface="Century" panose="02040604050505020304"/>
                <a:cs typeface="Century" panose="02040604050505020304"/>
                <a:sym typeface="Century" panose="02040604050505020304"/>
              </a:rPr>
              <a:t>ГБОУ школа №46 Калининского района Санкт-Петербурга</a:t>
            </a:r>
            <a:endParaRPr lang="ru-RU" sz="1800" b="1" i="0" u="none" strike="noStrike" cap="none">
              <a:solidFill>
                <a:schemeClr val="dk1"/>
              </a:solidFill>
              <a:latin typeface="Century" panose="02040604050505020304"/>
              <a:ea typeface="Century" panose="02040604050505020304"/>
              <a:cs typeface="Century" panose="02040604050505020304"/>
              <a:sym typeface="Century" panose="02040604050505020304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i="0" u="none" strike="noStrike" cap="none">
                <a:solidFill>
                  <a:schemeClr val="dk1"/>
                </a:solidFill>
                <a:latin typeface="Century" panose="02040604050505020304"/>
                <a:ea typeface="Century" panose="02040604050505020304"/>
                <a:cs typeface="Century" panose="02040604050505020304"/>
                <a:sym typeface="Century" panose="02040604050505020304"/>
              </a:rPr>
              <a:t>Чернова Наталья Степановна</a:t>
            </a:r>
            <a:endParaRPr lang="ru-RU" sz="1800" b="1" i="0" u="none" strike="noStrike" cap="none">
              <a:solidFill>
                <a:schemeClr val="dk1"/>
              </a:solidFill>
              <a:latin typeface="Century" panose="02040604050505020304"/>
              <a:ea typeface="Century" panose="02040604050505020304"/>
              <a:cs typeface="Century" panose="02040604050505020304"/>
              <a:sym typeface="Century" panose="02040604050505020304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3" name="Google Shape;213;p25"/>
          <p:cNvPicPr preferRelativeResize="0"/>
          <p:nvPr/>
        </p:nvPicPr>
        <p:blipFill rotWithShape="1">
          <a:blip r:embed="rId1"/>
          <a:srcRect/>
          <a:stretch>
            <a:fillRect/>
          </a:stretch>
        </p:blipFill>
        <p:spPr>
          <a:xfrm>
            <a:off x="2090738" y="1855789"/>
            <a:ext cx="2084785" cy="4059237"/>
          </a:xfrm>
          <a:prstGeom prst="rect">
            <a:avLst/>
          </a:prstGeom>
          <a:noFill/>
          <a:ln>
            <a:noFill/>
          </a:ln>
        </p:spPr>
      </p:pic>
      <p:sp>
        <p:nvSpPr>
          <p:cNvPr id="214" name="Google Shape;214;p25"/>
          <p:cNvSpPr/>
          <p:nvPr/>
        </p:nvSpPr>
        <p:spPr>
          <a:xfrm>
            <a:off x="3054320" y="476672"/>
            <a:ext cx="5725349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>
                <a:solidFill>
                  <a:srgbClr val="993300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Игра «Что это и без чего?»</a:t>
            </a:r>
            <a:endParaRPr lang="ru-RU" sz="3600" b="1">
              <a:solidFill>
                <a:srgbClr val="993300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0" name="Google Shape;220;p26"/>
          <p:cNvPicPr preferRelativeResize="0"/>
          <p:nvPr/>
        </p:nvPicPr>
        <p:blipFill rotWithShape="1">
          <a:blip r:embed="rId1"/>
          <a:srcRect/>
          <a:stretch>
            <a:fillRect/>
          </a:stretch>
        </p:blipFill>
        <p:spPr>
          <a:xfrm>
            <a:off x="2090738" y="1855789"/>
            <a:ext cx="2084785" cy="4059237"/>
          </a:xfrm>
          <a:prstGeom prst="rect">
            <a:avLst/>
          </a:prstGeom>
          <a:noFill/>
          <a:ln>
            <a:noFill/>
          </a:ln>
        </p:spPr>
      </p:pic>
      <p:sp>
        <p:nvSpPr>
          <p:cNvPr id="221" name="Google Shape;221;p26"/>
          <p:cNvSpPr/>
          <p:nvPr/>
        </p:nvSpPr>
        <p:spPr>
          <a:xfrm>
            <a:off x="3054320" y="476672"/>
            <a:ext cx="5725349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>
                <a:solidFill>
                  <a:srgbClr val="993300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Игра «Что это и без чего?»</a:t>
            </a:r>
            <a:endParaRPr lang="ru-RU" sz="3600" b="1">
              <a:solidFill>
                <a:srgbClr val="993300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7" name="Google Shape;227;p27"/>
          <p:cNvPicPr preferRelativeResize="0"/>
          <p:nvPr/>
        </p:nvPicPr>
        <p:blipFill rotWithShape="1">
          <a:blip r:embed="rId1"/>
          <a:srcRect/>
          <a:stretch>
            <a:fillRect/>
          </a:stretch>
        </p:blipFill>
        <p:spPr>
          <a:xfrm>
            <a:off x="1803797" y="1963738"/>
            <a:ext cx="4636294" cy="3695700"/>
          </a:xfrm>
          <a:prstGeom prst="rect">
            <a:avLst/>
          </a:prstGeom>
          <a:noFill/>
          <a:ln>
            <a:noFill/>
          </a:ln>
        </p:spPr>
      </p:pic>
      <p:sp>
        <p:nvSpPr>
          <p:cNvPr id="228" name="Google Shape;228;p27"/>
          <p:cNvSpPr/>
          <p:nvPr/>
        </p:nvSpPr>
        <p:spPr>
          <a:xfrm>
            <a:off x="3054320" y="476672"/>
            <a:ext cx="5725349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>
                <a:solidFill>
                  <a:srgbClr val="993300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Игра «Что это и без чего?»</a:t>
            </a:r>
            <a:endParaRPr lang="ru-RU" sz="3600" b="1">
              <a:solidFill>
                <a:srgbClr val="993300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4"/>
          <p:cNvSpPr txBox="1"/>
          <p:nvPr/>
        </p:nvSpPr>
        <p:spPr>
          <a:xfrm>
            <a:off x="2123728" y="888815"/>
            <a:ext cx="4680520" cy="23083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 i="0" u="none" strike="noStrike" cap="none">
                <a:solidFill>
                  <a:srgbClr val="002060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Хорошо, когда он есть,</a:t>
            </a:r>
            <a:endParaRPr lang="ru-RU" sz="2800" b="1" i="0" u="none" strike="noStrike" cap="none">
              <a:solidFill>
                <a:srgbClr val="002060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>
                <a:solidFill>
                  <a:srgbClr val="002060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На него и лечь, и сесть...</a:t>
            </a:r>
            <a:endParaRPr lang="ru-RU" sz="2800" b="1">
              <a:solidFill>
                <a:srgbClr val="002060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>
                <a:solidFill>
                  <a:srgbClr val="002060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Он для отдыха нам дан,</a:t>
            </a:r>
            <a:endParaRPr lang="ru-RU" sz="2800" b="1">
              <a:solidFill>
                <a:srgbClr val="002060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>
                <a:solidFill>
                  <a:srgbClr val="002060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Мягкий плюшевый … </a:t>
            </a:r>
            <a:endParaRPr lang="ru-RU" sz="2800" b="1">
              <a:solidFill>
                <a:srgbClr val="002060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b="1" i="1">
                <a:solidFill>
                  <a:srgbClr val="181612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                                        </a:t>
            </a:r>
            <a:endParaRPr lang="ru-RU" sz="3200" b="1" i="1">
              <a:solidFill>
                <a:srgbClr val="181612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</p:txBody>
      </p:sp>
      <p:sp>
        <p:nvSpPr>
          <p:cNvPr id="112" name="Google Shape;112;p14"/>
          <p:cNvSpPr/>
          <p:nvPr/>
        </p:nvSpPr>
        <p:spPr>
          <a:xfrm>
            <a:off x="5868144" y="2132856"/>
            <a:ext cx="1242648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>
                <a:solidFill>
                  <a:srgbClr val="002060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 диван</a:t>
            </a:r>
            <a:endParaRPr lang="ru-RU" sz="2800" b="1">
              <a:solidFill>
                <a:srgbClr val="002060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</p:txBody>
      </p:sp>
      <p:sp>
        <p:nvSpPr>
          <p:cNvPr id="113" name="Google Shape;113;p14"/>
          <p:cNvSpPr/>
          <p:nvPr/>
        </p:nvSpPr>
        <p:spPr>
          <a:xfrm>
            <a:off x="2123728" y="188640"/>
            <a:ext cx="4608512" cy="523220"/>
          </a:xfrm>
          <a:prstGeom prst="rect">
            <a:avLst/>
          </a:prstGeom>
          <a:solidFill>
            <a:srgbClr val="D8D8D8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 cap="none">
                <a:solidFill>
                  <a:srgbClr val="C00000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ЗАГАДКИ</a:t>
            </a:r>
            <a:endParaRPr lang="ru-RU" sz="2800" b="1" cap="none">
              <a:solidFill>
                <a:srgbClr val="C00000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</p:txBody>
      </p:sp>
      <p:pic>
        <p:nvPicPr>
          <p:cNvPr id="114" name="Google Shape;114;p14"/>
          <p:cNvPicPr preferRelativeResize="0"/>
          <p:nvPr/>
        </p:nvPicPr>
        <p:blipFill rotWithShape="1">
          <a:blip r:embed="rId1"/>
          <a:srcRect/>
          <a:stretch>
            <a:fillRect/>
          </a:stretch>
        </p:blipFill>
        <p:spPr>
          <a:xfrm>
            <a:off x="1529916" y="3374095"/>
            <a:ext cx="6084168" cy="27378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flt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flt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5"/>
          <p:cNvSpPr txBox="1"/>
          <p:nvPr/>
        </p:nvSpPr>
        <p:spPr>
          <a:xfrm>
            <a:off x="2051720" y="476672"/>
            <a:ext cx="4536504" cy="23083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>
                <a:solidFill>
                  <a:srgbClr val="000000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С ногами, а без рук,</a:t>
            </a:r>
            <a:endParaRPr lang="ru-RU" sz="2800" b="1">
              <a:solidFill>
                <a:srgbClr val="000000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>
                <a:solidFill>
                  <a:srgbClr val="000000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С боками, а без рёбер,</a:t>
            </a:r>
            <a:endParaRPr lang="ru-RU" sz="2800" b="1">
              <a:solidFill>
                <a:srgbClr val="000000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>
                <a:solidFill>
                  <a:srgbClr val="000000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С сиденьем, а без живота,</a:t>
            </a:r>
            <a:endParaRPr lang="ru-RU" sz="2800" b="1">
              <a:solidFill>
                <a:srgbClr val="000000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>
                <a:solidFill>
                  <a:srgbClr val="000000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Со спиной, но без головы.</a:t>
            </a:r>
            <a:endParaRPr lang="ru-RU" sz="2800" b="1">
              <a:solidFill>
                <a:srgbClr val="000000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b="1">
                <a:solidFill>
                  <a:schemeClr val="dk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                                  </a:t>
            </a:r>
            <a:endParaRPr sz="3200" b="1" i="1">
              <a:solidFill>
                <a:schemeClr val="dk1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</p:txBody>
      </p:sp>
      <p:sp>
        <p:nvSpPr>
          <p:cNvPr id="121" name="Google Shape;121;p15"/>
          <p:cNvSpPr/>
          <p:nvPr/>
        </p:nvSpPr>
        <p:spPr>
          <a:xfrm>
            <a:off x="6228184" y="2276872"/>
            <a:ext cx="1347998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>
                <a:solidFill>
                  <a:srgbClr val="C00000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Кресло</a:t>
            </a:r>
            <a:endParaRPr lang="ru-RU" sz="2800" b="1">
              <a:solidFill>
                <a:srgbClr val="C00000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</p:txBody>
      </p:sp>
      <p:pic>
        <p:nvPicPr>
          <p:cNvPr id="122" name="Google Shape;122;p15"/>
          <p:cNvPicPr preferRelativeResize="0"/>
          <p:nvPr/>
        </p:nvPicPr>
        <p:blipFill rotWithShape="1">
          <a:blip r:embed="rId1"/>
          <a:srcRect/>
          <a:stretch>
            <a:fillRect/>
          </a:stretch>
        </p:blipFill>
        <p:spPr>
          <a:xfrm>
            <a:off x="2527461" y="2784996"/>
            <a:ext cx="3585021" cy="32972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flt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flt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6"/>
          <p:cNvSpPr txBox="1"/>
          <p:nvPr/>
        </p:nvSpPr>
        <p:spPr>
          <a:xfrm>
            <a:off x="2411760" y="260648"/>
            <a:ext cx="5256584" cy="2739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>
                <a:solidFill>
                  <a:schemeClr val="dk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У него четыре ножки,</a:t>
            </a:r>
            <a:endParaRPr lang="ru-RU" sz="2800" b="1">
              <a:solidFill>
                <a:schemeClr val="dk1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>
                <a:solidFill>
                  <a:schemeClr val="dk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И тарелки, чашки, ложки,</a:t>
            </a:r>
            <a:endParaRPr lang="ru-RU" sz="2800" b="1">
              <a:solidFill>
                <a:schemeClr val="dk1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>
                <a:solidFill>
                  <a:schemeClr val="dk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И прекрасная еда</a:t>
            </a:r>
            <a:endParaRPr lang="ru-RU" sz="2800" b="1">
              <a:solidFill>
                <a:schemeClr val="dk1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>
                <a:solidFill>
                  <a:schemeClr val="dk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На спине его широкой</a:t>
            </a:r>
            <a:endParaRPr lang="ru-RU" sz="2800" b="1">
              <a:solidFill>
                <a:schemeClr val="dk1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>
                <a:solidFill>
                  <a:schemeClr val="dk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Разместились без труда.</a:t>
            </a:r>
            <a:endParaRPr lang="ru-RU" sz="2800" b="1">
              <a:solidFill>
                <a:schemeClr val="dk1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b="1">
                <a:solidFill>
                  <a:schemeClr val="dk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                                         </a:t>
            </a:r>
            <a:endParaRPr sz="3200" b="1" i="1">
              <a:solidFill>
                <a:schemeClr val="dk1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</p:txBody>
      </p:sp>
      <p:sp>
        <p:nvSpPr>
          <p:cNvPr id="129" name="Google Shape;129;p16"/>
          <p:cNvSpPr/>
          <p:nvPr/>
        </p:nvSpPr>
        <p:spPr>
          <a:xfrm>
            <a:off x="6732240" y="2420888"/>
            <a:ext cx="987963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>
                <a:solidFill>
                  <a:srgbClr val="64119F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Стол</a:t>
            </a:r>
            <a:endParaRPr lang="ru-RU" sz="2800" b="1">
              <a:solidFill>
                <a:srgbClr val="64119F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</p:txBody>
      </p:sp>
      <p:pic>
        <p:nvPicPr>
          <p:cNvPr id="130" name="Google Shape;130;p16"/>
          <p:cNvPicPr preferRelativeResize="0"/>
          <p:nvPr/>
        </p:nvPicPr>
        <p:blipFill rotWithShape="1">
          <a:blip r:embed="rId1"/>
          <a:srcRect/>
          <a:stretch>
            <a:fillRect/>
          </a:stretch>
        </p:blipFill>
        <p:spPr>
          <a:xfrm>
            <a:off x="2051720" y="3429000"/>
            <a:ext cx="4570924" cy="3371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flt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flt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7"/>
          <p:cNvSpPr txBox="1"/>
          <p:nvPr/>
        </p:nvSpPr>
        <p:spPr>
          <a:xfrm>
            <a:off x="1979712" y="260648"/>
            <a:ext cx="5760640" cy="18158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>
                <a:solidFill>
                  <a:srgbClr val="3B2C5A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На четырёх ногах стою,</a:t>
            </a:r>
            <a:endParaRPr lang="ru-RU" sz="2800" b="1">
              <a:solidFill>
                <a:srgbClr val="3B2C5A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>
                <a:solidFill>
                  <a:srgbClr val="3B2C5A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Ходить я вовсе не могу.</a:t>
            </a:r>
            <a:endParaRPr lang="ru-RU" sz="2800" b="1">
              <a:solidFill>
                <a:srgbClr val="3B2C5A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>
                <a:solidFill>
                  <a:srgbClr val="3B2C5A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Когда устанешь ты гулять,</a:t>
            </a:r>
            <a:endParaRPr lang="ru-RU" sz="2800" b="1">
              <a:solidFill>
                <a:srgbClr val="3B2C5A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>
                <a:solidFill>
                  <a:srgbClr val="3B2C5A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Ты можешь сесть и отдыхать.</a:t>
            </a:r>
            <a:endParaRPr lang="ru-RU" sz="2800" b="1">
              <a:solidFill>
                <a:srgbClr val="3B2C5A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</p:txBody>
      </p:sp>
      <p:pic>
        <p:nvPicPr>
          <p:cNvPr id="137" name="Google Shape;137;p17"/>
          <p:cNvPicPr preferRelativeResize="0"/>
          <p:nvPr/>
        </p:nvPicPr>
        <p:blipFill rotWithShape="1">
          <a:blip r:embed="rId1"/>
          <a:srcRect/>
          <a:stretch>
            <a:fillRect/>
          </a:stretch>
        </p:blipFill>
        <p:spPr>
          <a:xfrm>
            <a:off x="3419872" y="2852120"/>
            <a:ext cx="2304256" cy="3785314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Google Shape;138;p17"/>
          <p:cNvSpPr/>
          <p:nvPr/>
        </p:nvSpPr>
        <p:spPr>
          <a:xfrm>
            <a:off x="7092280" y="1556792"/>
            <a:ext cx="983795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>
                <a:solidFill>
                  <a:srgbClr val="3B2C5A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Стул</a:t>
            </a:r>
            <a:endParaRPr lang="ru-RU" sz="2800" b="1">
              <a:solidFill>
                <a:srgbClr val="3B2C5A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flt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flt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0"/>
          <p:cNvSpPr txBox="1"/>
          <p:nvPr/>
        </p:nvSpPr>
        <p:spPr>
          <a:xfrm>
            <a:off x="1655676" y="414548"/>
            <a:ext cx="5832648" cy="1446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>
                <a:solidFill>
                  <a:srgbClr val="3B2C5A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Если ты устал играть,</a:t>
            </a:r>
            <a:endParaRPr lang="ru-RU" sz="2800" b="1">
              <a:solidFill>
                <a:srgbClr val="3B2C5A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>
                <a:solidFill>
                  <a:srgbClr val="3B2C5A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То ложишься на … </a:t>
            </a:r>
            <a:endParaRPr lang="ru-RU" sz="2800" b="1">
              <a:solidFill>
                <a:srgbClr val="3B2C5A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b="1" i="1">
                <a:solidFill>
                  <a:schemeClr val="dk1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                                    </a:t>
            </a:r>
            <a:endParaRPr lang="ru-RU" sz="3200" b="1" i="1">
              <a:solidFill>
                <a:schemeClr val="dk1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</p:txBody>
      </p:sp>
      <p:sp>
        <p:nvSpPr>
          <p:cNvPr id="161" name="Google Shape;161;p20"/>
          <p:cNvSpPr/>
          <p:nvPr/>
        </p:nvSpPr>
        <p:spPr>
          <a:xfrm>
            <a:off x="5652120" y="1337878"/>
            <a:ext cx="1492140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>
                <a:solidFill>
                  <a:srgbClr val="3B2C5A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кровать</a:t>
            </a:r>
            <a:endParaRPr lang="ru-RU" sz="2800" b="1">
              <a:solidFill>
                <a:srgbClr val="3B2C5A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</p:txBody>
      </p:sp>
      <p:pic>
        <p:nvPicPr>
          <p:cNvPr id="162" name="Google Shape;162;p20"/>
          <p:cNvPicPr preferRelativeResize="0"/>
          <p:nvPr/>
        </p:nvPicPr>
        <p:blipFill rotWithShape="1">
          <a:blip r:embed="rId1"/>
          <a:srcRect/>
          <a:stretch>
            <a:fillRect/>
          </a:stretch>
        </p:blipFill>
        <p:spPr>
          <a:xfrm>
            <a:off x="1575121" y="2564904"/>
            <a:ext cx="6425805" cy="34594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flt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flt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Google Shape;168;p21"/>
          <p:cNvPicPr preferRelativeResize="0"/>
          <p:nvPr/>
        </p:nvPicPr>
        <p:blipFill rotWithShape="1">
          <a:blip r:embed="rId1"/>
          <a:srcRect/>
          <a:stretch>
            <a:fillRect/>
          </a:stretch>
        </p:blipFill>
        <p:spPr>
          <a:xfrm>
            <a:off x="5462914" y="891202"/>
            <a:ext cx="2016224" cy="2860547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" name="Google Shape;169;p21"/>
          <p:cNvPicPr preferRelativeResize="0"/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5371039" y="3429000"/>
            <a:ext cx="2131669" cy="3024336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p21"/>
          <p:cNvSpPr txBox="1"/>
          <p:nvPr/>
        </p:nvSpPr>
        <p:spPr>
          <a:xfrm>
            <a:off x="1619672" y="260648"/>
            <a:ext cx="6264696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b="1">
                <a:solidFill>
                  <a:srgbClr val="2C3753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Игра  «Четвёртый лишний»</a:t>
            </a:r>
            <a:endParaRPr lang="ru-RU" sz="3200" b="1">
              <a:solidFill>
                <a:srgbClr val="2C3753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</p:txBody>
      </p:sp>
      <p:pic>
        <p:nvPicPr>
          <p:cNvPr id="171" name="Google Shape;171;p21"/>
          <p:cNvPicPr preferRelativeResize="0"/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1115616" y="3567900"/>
            <a:ext cx="2999234" cy="299923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2" name="Google Shape;172;p21"/>
          <p:cNvPicPr preferRelativeResize="0"/>
          <p:nvPr/>
        </p:nvPicPr>
        <p:blipFill rotWithShape="1">
          <a:blip r:embed="rId4"/>
          <a:srcRect/>
          <a:stretch>
            <a:fillRect/>
          </a:stretch>
        </p:blipFill>
        <p:spPr>
          <a:xfrm>
            <a:off x="1619672" y="1341188"/>
            <a:ext cx="2131670" cy="19605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2"/>
          <p:cNvSpPr txBox="1"/>
          <p:nvPr/>
        </p:nvSpPr>
        <p:spPr>
          <a:xfrm>
            <a:off x="2555776" y="244205"/>
            <a:ext cx="4248472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b="1">
                <a:solidFill>
                  <a:srgbClr val="993300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Игра «Один – много»</a:t>
            </a:r>
            <a:endParaRPr lang="ru-RU" sz="3200" b="1">
              <a:solidFill>
                <a:srgbClr val="993300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</p:txBody>
      </p:sp>
      <p:pic>
        <p:nvPicPr>
          <p:cNvPr id="179" name="Google Shape;179;p22"/>
          <p:cNvPicPr preferRelativeResize="0"/>
          <p:nvPr/>
        </p:nvPicPr>
        <p:blipFill rotWithShape="1">
          <a:blip r:embed="rId1"/>
          <a:srcRect/>
          <a:stretch>
            <a:fillRect/>
          </a:stretch>
        </p:blipFill>
        <p:spPr>
          <a:xfrm>
            <a:off x="179512" y="1553145"/>
            <a:ext cx="2176463" cy="35671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0" name="Google Shape;180;p22"/>
          <p:cNvPicPr preferRelativeResize="0"/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5326939" y="1310352"/>
            <a:ext cx="1305049" cy="2138909"/>
          </a:xfrm>
          <a:prstGeom prst="rect">
            <a:avLst/>
          </a:prstGeom>
          <a:noFill/>
          <a:ln>
            <a:noFill/>
          </a:ln>
        </p:spPr>
      </p:pic>
      <p:pic>
        <p:nvPicPr>
          <p:cNvPr id="181" name="Google Shape;181;p22"/>
          <p:cNvPicPr preferRelativeResize="0"/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3883533" y="2564904"/>
            <a:ext cx="1304925" cy="2139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Google Shape;182;p22"/>
          <p:cNvPicPr preferRelativeResize="0"/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5376862" y="4293096"/>
            <a:ext cx="1304925" cy="2139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3" name="Google Shape;183;p22"/>
          <p:cNvPicPr preferRelativeResize="0"/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7290479" y="4293096"/>
            <a:ext cx="1304925" cy="2139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4" name="Google Shape;184;p22"/>
          <p:cNvPicPr preferRelativeResize="0"/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7300288" y="1196752"/>
            <a:ext cx="1304925" cy="2139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1" name="Google Shape;201;p24"/>
          <p:cNvPicPr preferRelativeResize="0"/>
          <p:nvPr/>
        </p:nvPicPr>
        <p:blipFill rotWithShape="1">
          <a:blip r:embed="rId1"/>
          <a:srcRect/>
          <a:stretch>
            <a:fillRect/>
          </a:stretch>
        </p:blipFill>
        <p:spPr>
          <a:xfrm>
            <a:off x="216140" y="2348880"/>
            <a:ext cx="3857793" cy="209688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2" name="Google Shape;202;p24"/>
          <p:cNvPicPr preferRelativeResize="0"/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4644008" y="1484784"/>
            <a:ext cx="2150690" cy="1168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3" name="Google Shape;203;p24"/>
          <p:cNvPicPr preferRelativeResize="0"/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4644008" y="3245908"/>
            <a:ext cx="2152650" cy="1165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" name="Google Shape;204;p24"/>
          <p:cNvPicPr preferRelativeResize="0"/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5915025" y="5060598"/>
            <a:ext cx="2152650" cy="1165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" name="Google Shape;205;p24"/>
          <p:cNvPicPr preferRelativeResize="0"/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6991350" y="3245908"/>
            <a:ext cx="2152650" cy="1165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6" name="Google Shape;206;p24"/>
          <p:cNvPicPr preferRelativeResize="0"/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6991350" y="1484784"/>
            <a:ext cx="2152650" cy="1165225"/>
          </a:xfrm>
          <a:prstGeom prst="rect">
            <a:avLst/>
          </a:prstGeom>
          <a:noFill/>
          <a:ln>
            <a:noFill/>
          </a:ln>
        </p:spPr>
      </p:pic>
      <p:sp>
        <p:nvSpPr>
          <p:cNvPr id="207" name="Google Shape;207;p24"/>
          <p:cNvSpPr txBox="1"/>
          <p:nvPr/>
        </p:nvSpPr>
        <p:spPr>
          <a:xfrm>
            <a:off x="2140370" y="260648"/>
            <a:ext cx="4231829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b="1">
                <a:solidFill>
                  <a:srgbClr val="002060"/>
                </a:solidFill>
                <a:latin typeface="Times New Roman" panose="02020603050405020304"/>
                <a:ea typeface="Times New Roman" panose="02020603050405020304"/>
                <a:cs typeface="Times New Roman" panose="02020603050405020304"/>
                <a:sym typeface="Times New Roman" panose="02020603050405020304"/>
              </a:rPr>
              <a:t>Игра «Один – много»</a:t>
            </a:r>
            <a:endParaRPr lang="ru-RU" sz="3200" b="1">
              <a:solidFill>
                <a:srgbClr val="002060"/>
              </a:solidFill>
              <a:latin typeface="Times New Roman" panose="02020603050405020304"/>
              <a:ea typeface="Times New Roman" panose="02020603050405020304"/>
              <a:cs typeface="Times New Roman" panose="02020603050405020304"/>
              <a:sym typeface="Times New Roman" panose="020206030504050203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Галерея">
  <a:themeElements>
    <a:clrScheme name="Галерея">
      <a:dk1>
        <a:srgbClr val="000000"/>
      </a:dk1>
      <a:lt1>
        <a:srgbClr val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849</Words>
  <Application>WPS Presentation</Application>
  <PresentationFormat/>
  <Paragraphs>58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3" baseType="lpstr">
      <vt:lpstr>Arial</vt:lpstr>
      <vt:lpstr>SimSun</vt:lpstr>
      <vt:lpstr>Wingdings</vt:lpstr>
      <vt:lpstr>Arial</vt:lpstr>
      <vt:lpstr>Gill Sans</vt:lpstr>
      <vt:lpstr>Calibri</vt:lpstr>
      <vt:lpstr>Times New Roman</vt:lpstr>
      <vt:lpstr>Century</vt:lpstr>
      <vt:lpstr>Microsoft YaHei</vt:lpstr>
      <vt:lpstr>Arial Unicode MS</vt:lpstr>
      <vt:lpstr>Галерея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Наталья Чернова</cp:lastModifiedBy>
  <cp:revision>7</cp:revision>
  <dcterms:created xsi:type="dcterms:W3CDTF">2022-12-14T11:17:14Z</dcterms:created>
  <dcterms:modified xsi:type="dcterms:W3CDTF">2022-12-14T11:22:40Z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E3B8DDFB0F774BED8C0E2A37F6EE95E6</vt:lpwstr>
  </property>
  <property fmtid="{D5CDD505-2E9C-101B-9397-08002B2CF9AE}" pid="3" name="KSOProductBuildVer">
    <vt:lpwstr>1049-11.2.0.11417</vt:lpwstr>
  </property>
</Properties>
</file>