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0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DF153-5CDB-46D3-804E-8A631CA32BC1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E85681-A9F8-461F-B8CD-A3DA29CC7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507D-3E12-441D-8398-70D4C403A17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C16B4-FFFF-4D52-AAD1-173343C991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011053" y="6453336"/>
            <a:ext cx="2247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                                   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https://ds04.infourok.ru/uploads/ex/06fb/00175f8a-4a04811b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965905" y="476672"/>
            <a:ext cx="6241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МБДОУ  «Центр развития ребёнка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детский сад № 176»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2492896"/>
            <a:ext cx="5926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  Мы помним. Мы гордимся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9952" y="4941168"/>
            <a:ext cx="3693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Подготовили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Анашкина С.Н.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          Дмитриева Ю. И.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16671" y="6453336"/>
            <a:ext cx="2104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       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Воронеж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2022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67744" y="836712"/>
            <a:ext cx="3165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Этапы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916832"/>
            <a:ext cx="30760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Подготовительный этап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Основной этап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339752" y="332656"/>
            <a:ext cx="4086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Подготовительный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2048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22768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04" y="1844824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42" name="Picture 18" descr="https://pbs.twimg.com/media/EZ6HPNuWoAAZ0q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052736"/>
            <a:ext cx="3744416" cy="2664296"/>
          </a:xfrm>
          <a:prstGeom prst="rect">
            <a:avLst/>
          </a:prstGeom>
          <a:noFill/>
        </p:spPr>
      </p:pic>
      <p:pic>
        <p:nvPicPr>
          <p:cNvPr id="10" name="Рисунок 9" descr="https://ped-kopilka.ru/images/photos/medium/6e409cf5a4f22412bb246f07855f754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1052736"/>
            <a:ext cx="421223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ds05.infourok.ru/uploads/ex/064b/000de8fa-5280e554/hello_html_4c57631c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077072"/>
            <a:ext cx="3744416" cy="240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.mycdn.me/i?r=AzEPZsRbOZEKgBhR0XGMT1RkgS3CJXSX5SNGWL-dViDHMaaKTM5SRkZCeTgDn6uOyic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72000" y="4365104"/>
            <a:ext cx="2808311" cy="2295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123728" y="404664"/>
            <a:ext cx="4511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Подготовительный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6" name="Picture 6" descr="https://nsportal.ru/sites/default/files/styles/media_gallery_large/public/gallery/2017/02/25/proekt_ogorod_na_podokonnike/dscn0812.jpg?itok=6LQ6UiMj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052736"/>
            <a:ext cx="3456384" cy="2736304"/>
          </a:xfrm>
          <a:prstGeom prst="rect">
            <a:avLst/>
          </a:prstGeom>
          <a:noFill/>
        </p:spPr>
      </p:pic>
      <p:pic>
        <p:nvPicPr>
          <p:cNvPr id="25608" name="Picture 8" descr="Открыть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77072"/>
            <a:ext cx="2286000" cy="2286001"/>
          </a:xfrm>
          <a:prstGeom prst="rect">
            <a:avLst/>
          </a:prstGeom>
          <a:noFill/>
        </p:spPr>
      </p:pic>
      <p:pic>
        <p:nvPicPr>
          <p:cNvPr id="25610" name="Picture 10" descr="Открыть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4" y="4077072"/>
            <a:ext cx="3096344" cy="2520280"/>
          </a:xfrm>
          <a:prstGeom prst="rect">
            <a:avLst/>
          </a:prstGeom>
          <a:noFill/>
        </p:spPr>
      </p:pic>
      <p:pic>
        <p:nvPicPr>
          <p:cNvPr id="13314" name="Picture 2" descr="https://nsportal.ru/sites/default/files/styles/media_gallery_large/public/gallery/2021/01/30/l.jpg?itok=dSFhZeYz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908720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C:\Users\Юрий\Desktop\P_20160506_09171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980728"/>
            <a:ext cx="33123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699792" y="332656"/>
            <a:ext cx="3156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Основной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Юрий\Desktop\P_20160506_09094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4077072"/>
            <a:ext cx="3096344" cy="238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Юрий\Desktop\P_20160504_10005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139952" y="980728"/>
            <a:ext cx="4608513" cy="303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https://nsportal.ru/sites/default/files/styles/media_gallery_large/public/gallery/2021/01/24/picture4.jpg?itok=HgbNZuLU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67944" y="4149080"/>
            <a:ext cx="3384376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483768" y="188640"/>
            <a:ext cx="315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Основной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Юрий\Desktop\P_20160506_12184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92696"/>
            <a:ext cx="403244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Открыть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4149080"/>
            <a:ext cx="3222104" cy="2502025"/>
          </a:xfrm>
          <a:prstGeom prst="rect">
            <a:avLst/>
          </a:prstGeom>
          <a:noFill/>
        </p:spPr>
      </p:pic>
      <p:pic>
        <p:nvPicPr>
          <p:cNvPr id="10246" name="Picture 6" descr="Открыть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692696"/>
            <a:ext cx="3600400" cy="3312368"/>
          </a:xfrm>
          <a:prstGeom prst="rect">
            <a:avLst/>
          </a:prstGeom>
          <a:noFill/>
        </p:spPr>
      </p:pic>
      <p:pic>
        <p:nvPicPr>
          <p:cNvPr id="11" name="Picture 12" descr="Открыть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077072"/>
            <a:ext cx="2880320" cy="2430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699792" y="332656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uploads.likengo.ru/uploads/albums/9c/a1/50e8bb40fba6d1064fc2808674a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052736"/>
            <a:ext cx="3042221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s.likengo.ru/uploads/albums/fe/1f/09636a43a9c2269172561b49b45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07904" y="1052736"/>
            <a:ext cx="5004321" cy="3600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987824" y="40466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Заключительный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uploads.likengo.ru/uploads/albums/9f/c1/099d5e429ed07ff70e4fc8dc7e8f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124744"/>
            <a:ext cx="3816424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s.likengo.ru/uploads/albums/99/39/d3297ffa59f453f6da935edb14b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844824"/>
            <a:ext cx="4536504" cy="374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555776" y="26064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Заключительный этап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uploads.likengo.ru/uploads/albums/e7/c9/eb505f4731153283498df7237f83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764704"/>
            <a:ext cx="4392488" cy="266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ploads.likengo.ru/uploads/albums/50/a2/b92f6aa699247461be9cbfe0224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2" y="764704"/>
            <a:ext cx="3114229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uploads.likengo.ru/uploads/albums/8b/6e/1c0cf2aa386b303f22bf4494ad9d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3645024"/>
            <a:ext cx="4752528" cy="288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771800" y="260648"/>
            <a:ext cx="3247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Продукт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8" name="Picture 4" descr="https://www.maam.ru/upload/blogs/detsad-211390-14335843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836712"/>
            <a:ext cx="4248472" cy="3816424"/>
          </a:xfrm>
          <a:prstGeom prst="rect">
            <a:avLst/>
          </a:prstGeom>
          <a:noFill/>
        </p:spPr>
      </p:pic>
      <p:pic>
        <p:nvPicPr>
          <p:cNvPr id="16" name="Рисунок 15" descr="C:\Users\Юрий\Desktop\P_20160506_121424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3573016"/>
            <a:ext cx="388843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C:\Users\Юрий\Desktop\P_20160506_133728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980728"/>
            <a:ext cx="3816424" cy="253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91680" y="98072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https://fotovmire.ru/wp-content/uploads/2019/05/8344/shkolnaja-vystavka-detskih-otkrytok-k-9-maja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196752"/>
            <a:ext cx="7704856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627784" y="332657"/>
            <a:ext cx="3332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Продукт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76" y="14127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69802" y="764704"/>
            <a:ext cx="5989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                                            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Актуальность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3" y="1916832"/>
            <a:ext cx="75608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Патриотическое воспитание детей является одной из основных задач дошкольного учреждения. Как показывает опыт детям дошкольного возраста трудно понять ,что такое война и последствия, к которым она приводит. Создание проекта «Мы помним. Мы гордимся» направлено на воспитание у дошкольников чувство гордости и уважения к подвигу Советского народа, привлечение детей, родителей и педагогов к участию в мероприятиях по подготовке к празднованию этого знаменательного праздника.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763688" y="548680"/>
            <a:ext cx="4889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Оценка эффективности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1916832"/>
            <a:ext cx="515198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Проект соответствует возрасту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Соблюдение качества реализации проекта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Актуальность проекта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Соблюдение сроков проекта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91680" y="620688"/>
            <a:ext cx="66042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Обобщение педагогического опыта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1988840"/>
            <a:ext cx="63861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Публикация презентации проекта на сайте ДОУ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Выступление на родительском собрании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Выступление на педагогическом совете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Выступление на районо - методическом объединение</a:t>
            </a:r>
            <a:r>
              <a:rPr lang="ru-RU" dirty="0" smtClean="0"/>
              <a:t>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/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75656" y="2636912"/>
            <a:ext cx="6895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    Спасибо за внимание!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7466" y="908720"/>
            <a:ext cx="5355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                Цель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060848"/>
            <a:ext cx="74676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Создание условий для формирования представлений о Великой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Отечественной войне, воспитание патриотических чувств у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детей дошкольного возраста и укрепление детско-родительских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тношений по средствам реализации проекта.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434736" y="980728"/>
            <a:ext cx="4188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        Риски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2060848"/>
            <a:ext cx="601658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Слабая заинтересованность родителей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Ухудшения здоровья детей, родителей и педагогов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Занятость родителей 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Неосведомлённость родителей</a:t>
            </a:r>
          </a:p>
          <a:p>
            <a:pPr marL="342900" indent="-342900">
              <a:buAutoNum type="arabicPeriod"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619672" y="764704"/>
            <a:ext cx="50798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Пути преодоления рисков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132856"/>
            <a:ext cx="822135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1. Проводить совместные мероприятия во второй половине дня в удобное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для большинства родителей время</a:t>
            </a:r>
          </a:p>
          <a:p>
            <a:pPr marL="342900" indent="-3429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2. Применять здоровье сберегающие технологии</a:t>
            </a:r>
          </a:p>
          <a:p>
            <a:pPr marL="342900" indent="-3429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3. Привлечь к беседе о значимости проекта</a:t>
            </a:r>
          </a:p>
          <a:p>
            <a:pPr marL="342900" indent="-342900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4. Информировать родителей с помощью информационных стендов,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изготовление с детьми пригласительных билетов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67744" y="836712"/>
            <a:ext cx="3621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      Задачи проекта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132856"/>
            <a:ext cx="29567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 для детей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 для родителей</a:t>
            </a:r>
          </a:p>
          <a:p>
            <a:pPr marL="342900" indent="-342900">
              <a:buAutoNum type="arabicPeriod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 для педагогов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411760" y="0"/>
            <a:ext cx="3330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Задачи для детей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404664"/>
            <a:ext cx="6840760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1. Посмотреть иллюстрации с изображением памятников павшим воинам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2. Познакомиться с военной техникой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3. Послушать и побеседовать с воспитателем на темы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«Ордена и медали», «Что такое героизм», «Был великий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День Победы»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4. Послушать рассказы «Шинель» Е.Благинина, «Звенигород»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А.Барто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«Арбузный переулок» В Драгунский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5. Рассмотреть и обсудить репродукции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Непринцева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«Салют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Победы», «Отдых после боя»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Юон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«Парад на красной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площади»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6. Сделать открытки в подарок ветеранам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7. Нарисовать  праздничный салют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8. Слепить военный танк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9. Выполнить аппликацию гвоздика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10. Подготовить для родителей пригласительные билеты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11. Поиграть в подвижные, дидактические и сюжетно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ролевые игры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12. Выучить стихотворения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13. Посетить с родителями памятники Великой Отечественной войны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14. Участвовать в празднике и в шествии «Бессмертный Полк»</a:t>
            </a:r>
          </a:p>
          <a:p>
            <a:pPr marL="342900" indent="-342900">
              <a:buAutoNum type="arabicPeriod" startAt="6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 startAt="6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 startAt="6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267744" y="188641"/>
            <a:ext cx="4102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Задачи для родителей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695454"/>
            <a:ext cx="7488832" cy="59093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Спросить у детей, что они узнали нового в детском саду, по возможности дополнить 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Продолжать знакомить детей с военной техникой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Послушать рассказы детей на темы « Ордена и медали», «Что такое героизм», «Был великий День Победы»</a:t>
            </a:r>
          </a:p>
          <a:p>
            <a:pPr marL="342900" indent="-342900">
              <a:buAutoNum type="arabicPeriod" startAt="4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Читать дома рассказы детям рекомендуемые воспитателем</a:t>
            </a:r>
          </a:p>
          <a:p>
            <a:pPr marL="342900" indent="-342900">
              <a:buAutoNum type="arabicPeriod" startAt="5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Посмотреть с детьми фильмы посвящённые Великой Отечественной войне 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Помочь детям доделать открытки ветеранам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Сделать совместно с детьми поделку в детский сад  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8.   Продолжать проводить беседы по технике безопасности при работе с ножницами, клеем. </a:t>
            </a:r>
          </a:p>
          <a:p>
            <a:pPr marL="342900" indent="-342900">
              <a:buAutoNum type="arabicPeriod" startAt="9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Выбрать вместе с детьми какую работу лучше принести на выставку в детский сад</a:t>
            </a:r>
          </a:p>
          <a:p>
            <a:pPr marL="342900" indent="-342900">
              <a:buAutoNum type="arabicPeriod" startAt="9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Слепить совместно с детьми военный самолёт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11. По возможности поиграть с детьми в подвижные, 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дидактические и сюжетно-ролевые игры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12. Выучить с детьми стихотворения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13. Посетить и по беседовать с детьми памятники Великой Отечественной войны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14. Участвовать с детьми в шествии «Бессмертный Полк»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https://ds04.infourok.ru/uploads/ex/06fb/00175f8a-4a04811b/img1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411760" y="188640"/>
            <a:ext cx="373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Задачи для педагогов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620688"/>
            <a:ext cx="73448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Показать детям иллюстрации с изображением памятников павшим воинам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Познакомить детей с военной техникой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Провести беседы на темы «Ордена и медали», «Что такое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героизм», «Был великий День Победы»</a:t>
            </a:r>
          </a:p>
          <a:p>
            <a:pPr marL="342900" indent="-342900">
              <a:buAutoNum type="arabicPeriod" startAt="4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Прочитать рассказы «Шинель» Е.Благинина,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«Звенигород» 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А.Барто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«Арбузный переулок» В. Драгунский</a:t>
            </a:r>
          </a:p>
          <a:p>
            <a:pPr marL="342900" indent="-342900">
              <a:buAutoNum type="arabicPeriod" startAt="5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Показать репродукции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Непринцева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«Салют Победы», «Отдых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после боя» 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Юон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«Парад на красной площади»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Помочь сделать открытки в подарок ветеранам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Оказать помощь в рисовании праздничного салюта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Организовать свободную продуктивную деятельность 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Выполнить совместно с детьми аппликацию гвоздика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Помочь подготовить для родителей пригласительные билеты</a:t>
            </a:r>
          </a:p>
          <a:p>
            <a:pPr marL="342900" indent="-342900">
              <a:buAutoNum type="arabicPeriod" startAt="6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Организовать подвижные, дидактические и сюжетно-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ролевые игры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12. Найти стихотворения для заучивания наизусть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13. Порекомендовать родителям посетить и по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беседовать с детьми памятники Великой 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Отечественной войны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14. Организовать праздник и шествие «Бессмертный </a:t>
            </a:r>
          </a:p>
          <a:p>
            <a:pPr marL="342900" indent="-342900"/>
            <a:r>
              <a:rPr lang="ru-RU" dirty="0" smtClean="0">
                <a:latin typeface="Arial" pitchFamily="34" charset="0"/>
                <a:cs typeface="Arial" pitchFamily="34" charset="0"/>
              </a:rPr>
              <a:t>      Полк»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</TotalTime>
  <Words>759</Words>
  <Application>Microsoft Office PowerPoint</Application>
  <PresentationFormat>Экран (4:3)</PresentationFormat>
  <Paragraphs>134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Женёк</cp:lastModifiedBy>
  <cp:revision>131</cp:revision>
  <dcterms:created xsi:type="dcterms:W3CDTF">2021-04-10T10:48:09Z</dcterms:created>
  <dcterms:modified xsi:type="dcterms:W3CDTF">2022-12-10T09:38:11Z</dcterms:modified>
</cp:coreProperties>
</file>