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3155" y="538067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ГБОУ РО 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«Шолоховская школа-интернат» воспитатель Симбирская М.А. 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декабрь 2022г.</a:t>
            </a:r>
            <a:endParaRPr lang="ru-RU" b="1" dirty="0">
              <a:latin typeface="Segoe Script" panose="030B05040200000000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1032" y="1124744"/>
            <a:ext cx="8712968" cy="55092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  </a:t>
            </a:r>
            <a:r>
              <a:rPr lang="ru-RU" sz="8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   </a:t>
            </a:r>
            <a:r>
              <a:rPr lang="ru-RU" sz="8800" b="1" dirty="0" smtClean="0">
                <a:solidFill>
                  <a:srgbClr val="FF00FF"/>
                </a:solidFill>
                <a:latin typeface="Monotype Corsiva" panose="03010101010201010101" pitchFamily="66" charset="0"/>
              </a:rPr>
              <a:t>На</a:t>
            </a:r>
            <a:r>
              <a:rPr lang="ru-RU" sz="8800" b="1" dirty="0" smtClean="0">
                <a:solidFill>
                  <a:srgbClr val="FF00FF"/>
                </a:solidFill>
                <a:latin typeface="Monotype Corsiva" panose="03010101010201010101" pitchFamily="66" charset="0"/>
              </a:rPr>
              <a:t>йди </a:t>
            </a:r>
          </a:p>
          <a:p>
            <a:r>
              <a:rPr lang="ru-RU" sz="8800" b="1" smtClean="0">
                <a:solidFill>
                  <a:srgbClr val="FF00FF"/>
                </a:solidFill>
                <a:latin typeface="Monotype Corsiva" panose="03010101010201010101" pitchFamily="66" charset="0"/>
              </a:rPr>
              <a:t>          </a:t>
            </a:r>
            <a:r>
              <a:rPr lang="ru-RU" sz="8800" b="1" smtClean="0">
                <a:solidFill>
                  <a:srgbClr val="FF00FF"/>
                </a:solidFill>
                <a:latin typeface="Monotype Corsiva" panose="03010101010201010101" pitchFamily="66" charset="0"/>
              </a:rPr>
              <a:t>лишнего</a:t>
            </a:r>
            <a:endParaRPr lang="ru-RU" sz="8800" b="1" dirty="0">
              <a:solidFill>
                <a:srgbClr val="FF00FF"/>
              </a:solidFill>
              <a:latin typeface="Monotype Corsiva" panose="03010101010201010101" pitchFamily="66" charset="0"/>
            </a:endParaRPr>
          </a:p>
          <a:p>
            <a:r>
              <a:rPr lang="ru-RU" sz="8800" b="1" dirty="0" smtClean="0">
                <a:solidFill>
                  <a:srgbClr val="FF00FF"/>
                </a:solidFill>
                <a:latin typeface="Monotype Corsiva" panose="03010101010201010101" pitchFamily="66" charset="0"/>
              </a:rPr>
              <a:t>                     героя              </a:t>
            </a:r>
            <a:endParaRPr lang="ru-RU" sz="8800" b="1" dirty="0" smtClean="0">
              <a:solidFill>
                <a:srgbClr val="FF00FF"/>
              </a:solidFill>
              <a:latin typeface="Monotype Corsiva" panose="03010101010201010101" pitchFamily="66" charset="0"/>
            </a:endParaRPr>
          </a:p>
          <a:p>
            <a:r>
              <a:rPr lang="ru-RU" sz="8800" b="1" dirty="0">
                <a:solidFill>
                  <a:srgbClr val="FF00FF"/>
                </a:solidFill>
                <a:latin typeface="Monotype Corsiva" panose="03010101010201010101" pitchFamily="66" charset="0"/>
              </a:rPr>
              <a:t> </a:t>
            </a:r>
            <a:r>
              <a:rPr lang="ru-RU" sz="8800" b="1" dirty="0" smtClean="0">
                <a:solidFill>
                  <a:srgbClr val="FF00FF"/>
                </a:solidFill>
                <a:latin typeface="Monotype Corsiva" panose="03010101010201010101" pitchFamily="66" charset="0"/>
              </a:rPr>
              <a:t>                       </a:t>
            </a:r>
            <a:endParaRPr lang="ru-RU" sz="8800" b="1" dirty="0">
              <a:solidFill>
                <a:srgbClr val="FF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91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mmsi\Downloads\лишний герой\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8" t="47595" r="23692" b="24931"/>
          <a:stretch/>
        </p:blipFill>
        <p:spPr bwMode="auto">
          <a:xfrm>
            <a:off x="5292080" y="3245050"/>
            <a:ext cx="1800200" cy="195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76238" y="6611672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Monotype Corsiva" panose="03010101010201010101" pitchFamily="66" charset="0"/>
              </a:rPr>
              <a:t>Симбирская </a:t>
            </a:r>
            <a:r>
              <a:rPr lang="ru-RU" sz="1000" b="1" dirty="0" smtClean="0">
                <a:latin typeface="Monotype Corsiva" panose="03010101010201010101" pitchFamily="66" charset="0"/>
              </a:rPr>
              <a:t>М. А.</a:t>
            </a:r>
            <a:endParaRPr lang="ru-RU" sz="1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67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38" y="6119336"/>
            <a:ext cx="2691254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ГБОУ РО 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«Шолоховская школа-интернат 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2022 год</a:t>
            </a:r>
            <a:endParaRPr lang="ru-RU" sz="14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16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mmsi\Downloads\лишний герой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2" t="6400" r="2324" b="59087"/>
          <a:stretch/>
        </p:blipFill>
        <p:spPr bwMode="auto">
          <a:xfrm>
            <a:off x="6953373" y="404664"/>
            <a:ext cx="2050652" cy="23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069667" y="6611779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Monotype Corsiva" panose="03010101010201010101" pitchFamily="66" charset="0"/>
              </a:rPr>
              <a:t>Симбирская </a:t>
            </a:r>
            <a:r>
              <a:rPr lang="ru-RU" sz="1000" b="1" dirty="0" smtClean="0">
                <a:latin typeface="Monotype Corsiva" panose="03010101010201010101" pitchFamily="66" charset="0"/>
              </a:rPr>
              <a:t>М. А.</a:t>
            </a:r>
            <a:endParaRPr lang="ru-RU" sz="1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65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mmsi\Downloads\лишний герой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" t="58378" r="76883" b="292"/>
          <a:stretch/>
        </p:blipFill>
        <p:spPr bwMode="auto">
          <a:xfrm>
            <a:off x="0" y="3981107"/>
            <a:ext cx="2142119" cy="287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78648" y="6611779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Monotype Corsiva" panose="03010101010201010101" pitchFamily="66" charset="0"/>
              </a:rPr>
              <a:t>Симбирская </a:t>
            </a:r>
            <a:r>
              <a:rPr lang="ru-RU" sz="1000" b="1" dirty="0" smtClean="0">
                <a:latin typeface="Monotype Corsiva" panose="03010101010201010101" pitchFamily="66" charset="0"/>
              </a:rPr>
              <a:t>М. А.</a:t>
            </a:r>
            <a:endParaRPr lang="ru-RU" sz="1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75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mmsi\Downloads\лишний герой\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8" t="67533" r="48818" b="3667"/>
          <a:stretch/>
        </p:blipFill>
        <p:spPr bwMode="auto">
          <a:xfrm>
            <a:off x="2411760" y="4638735"/>
            <a:ext cx="2267870" cy="197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78648" y="6611779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Monotype Corsiva" panose="03010101010201010101" pitchFamily="66" charset="0"/>
              </a:rPr>
              <a:t>Симбирская </a:t>
            </a:r>
            <a:r>
              <a:rPr lang="ru-RU" sz="1000" b="1" dirty="0" smtClean="0">
                <a:latin typeface="Monotype Corsiva" panose="03010101010201010101" pitchFamily="66" charset="0"/>
              </a:rPr>
              <a:t>М. А.</a:t>
            </a:r>
            <a:endParaRPr lang="ru-RU" sz="1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79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mmsi\Downloads\лишний герой\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49" r="76942"/>
          <a:stretch/>
        </p:blipFill>
        <p:spPr bwMode="auto">
          <a:xfrm>
            <a:off x="16503" y="4845132"/>
            <a:ext cx="2190795" cy="20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61480" y="6611779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Monotype Corsiva" panose="03010101010201010101" pitchFamily="66" charset="0"/>
              </a:rPr>
              <a:t>Симбирская </a:t>
            </a:r>
            <a:r>
              <a:rPr lang="ru-RU" sz="1000" b="1" dirty="0" smtClean="0">
                <a:latin typeface="Monotype Corsiva" panose="03010101010201010101" pitchFamily="66" charset="0"/>
              </a:rPr>
              <a:t>М. А.</a:t>
            </a:r>
            <a:endParaRPr lang="ru-RU" sz="1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62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mmsi\Downloads\лишний герой\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27" t="38370" r="21986" b="30064"/>
          <a:stretch/>
        </p:blipFill>
        <p:spPr bwMode="auto">
          <a:xfrm>
            <a:off x="5076056" y="2636912"/>
            <a:ext cx="2121498" cy="225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69667" y="6606823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Monotype Corsiva" panose="03010101010201010101" pitchFamily="66" charset="0"/>
              </a:rPr>
              <a:t>Симбирская </a:t>
            </a:r>
            <a:r>
              <a:rPr lang="ru-RU" sz="1000" b="1" dirty="0" smtClean="0">
                <a:latin typeface="Monotype Corsiva" panose="03010101010201010101" pitchFamily="66" charset="0"/>
              </a:rPr>
              <a:t>М. А.</a:t>
            </a:r>
            <a:endParaRPr lang="ru-RU" sz="1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9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mmsi\Downloads\лишний герой\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1" t="61877" r="45089" b="3606"/>
          <a:stretch/>
        </p:blipFill>
        <p:spPr bwMode="auto">
          <a:xfrm>
            <a:off x="2843808" y="4221088"/>
            <a:ext cx="2150390" cy="238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69667" y="6611779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Monotype Corsiva" panose="03010101010201010101" pitchFamily="66" charset="0"/>
              </a:rPr>
              <a:t>Симбирская </a:t>
            </a:r>
            <a:r>
              <a:rPr lang="ru-RU" sz="1000" b="1" dirty="0" smtClean="0">
                <a:latin typeface="Monotype Corsiva" panose="03010101010201010101" pitchFamily="66" charset="0"/>
              </a:rPr>
              <a:t>М. А.</a:t>
            </a:r>
            <a:endParaRPr lang="ru-RU" sz="1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89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mmsi\Downloads\лишний герой\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1" t="62164" r="50000" b="3323"/>
          <a:stretch/>
        </p:blipFill>
        <p:spPr bwMode="auto">
          <a:xfrm>
            <a:off x="2339752" y="4198973"/>
            <a:ext cx="2396215" cy="254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69667" y="6611672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Monotype Corsiva" panose="03010101010201010101" pitchFamily="66" charset="0"/>
              </a:rPr>
              <a:t>Симбирская </a:t>
            </a:r>
            <a:r>
              <a:rPr lang="ru-RU" sz="1000" b="1" dirty="0" smtClean="0">
                <a:latin typeface="Monotype Corsiva" panose="03010101010201010101" pitchFamily="66" charset="0"/>
              </a:rPr>
              <a:t>М. А.</a:t>
            </a:r>
            <a:endParaRPr lang="ru-RU" sz="1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9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mmsi\Downloads\лишний герой\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" t="60098" r="69044" b="3127"/>
          <a:stretch/>
        </p:blipFill>
        <p:spPr bwMode="auto">
          <a:xfrm>
            <a:off x="-6491" y="4099809"/>
            <a:ext cx="279309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69667" y="6611672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Monotype Corsiva" panose="03010101010201010101" pitchFamily="66" charset="0"/>
              </a:rPr>
              <a:t>Симбирская </a:t>
            </a:r>
            <a:r>
              <a:rPr lang="ru-RU" sz="1000" b="1" dirty="0" smtClean="0">
                <a:latin typeface="Monotype Corsiva" panose="03010101010201010101" pitchFamily="66" charset="0"/>
              </a:rPr>
              <a:t>М. А.</a:t>
            </a:r>
            <a:endParaRPr lang="ru-RU" sz="1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69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72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mmmsi</dc:creator>
  <cp:lastModifiedBy>mmmsimbirskay@outlook.com</cp:lastModifiedBy>
  <cp:revision>23</cp:revision>
  <dcterms:created xsi:type="dcterms:W3CDTF">2022-05-03T13:57:55Z</dcterms:created>
  <dcterms:modified xsi:type="dcterms:W3CDTF">2022-12-14T19:02:00Z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