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5" r:id="rId2"/>
    <p:sldId id="260" r:id="rId3"/>
    <p:sldId id="261" r:id="rId4"/>
    <p:sldId id="262" r:id="rId5"/>
    <p:sldId id="26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85C1-A0E0-4125-8BA3-DA9AAFEC4092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3117A-498D-4B7A-A575-C9A8EB396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123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85C1-A0E0-4125-8BA3-DA9AAFEC4092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3117A-498D-4B7A-A575-C9A8EB396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448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85C1-A0E0-4125-8BA3-DA9AAFEC4092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3117A-498D-4B7A-A575-C9A8EB396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165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85C1-A0E0-4125-8BA3-DA9AAFEC4092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3117A-498D-4B7A-A575-C9A8EB396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972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85C1-A0E0-4125-8BA3-DA9AAFEC4092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3117A-498D-4B7A-A575-C9A8EB396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29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85C1-A0E0-4125-8BA3-DA9AAFEC4092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3117A-498D-4B7A-A575-C9A8EB396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380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85C1-A0E0-4125-8BA3-DA9AAFEC4092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3117A-498D-4B7A-A575-C9A8EB396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329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85C1-A0E0-4125-8BA3-DA9AAFEC4092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3117A-498D-4B7A-A575-C9A8EB396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04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85C1-A0E0-4125-8BA3-DA9AAFEC4092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3117A-498D-4B7A-A575-C9A8EB396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173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85C1-A0E0-4125-8BA3-DA9AAFEC4092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3117A-498D-4B7A-A575-C9A8EB396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052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85C1-A0E0-4125-8BA3-DA9AAFEC4092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3117A-498D-4B7A-A575-C9A8EB396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783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285C1-A0E0-4125-8BA3-DA9AAFEC4092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3117A-498D-4B7A-A575-C9A8EB396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00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1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91840" y="437495"/>
            <a:ext cx="6964680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Олимпийский флаг имеет вид прямоугольного отреза ткани белого цвета с вышитыми на нем разноцветными кольцами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Кольца переплетенные между собой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символизируют 5 частей света, из которых приезжают на состязания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спортсмены.</a:t>
            </a:r>
            <a:r>
              <a:rPr lang="ru-RU" sz="2400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Переплетаясь между собой, эти простые и понятные символы олицетворяют единство всех континентов, рас, стран и народов, которые встречаются на спортивной арене для выявления лучших из лучших.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Европа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круг синего цвета;</a:t>
            </a:r>
          </a:p>
          <a:p>
            <a:pPr fontAlgn="base"/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желтого;</a:t>
            </a:r>
          </a:p>
          <a:p>
            <a:pPr fontAlgn="base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Африка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черного;</a:t>
            </a:r>
          </a:p>
          <a:p>
            <a:pPr fontAlgn="base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красного;</a:t>
            </a:r>
          </a:p>
          <a:p>
            <a:pPr fontAlgn="base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Австралия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зеленого.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471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672" y="491319"/>
            <a:ext cx="11245755" cy="589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5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671" y="464024"/>
            <a:ext cx="11232107" cy="592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408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672" y="477672"/>
            <a:ext cx="11232107" cy="590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061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2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90888" y="914143"/>
            <a:ext cx="6096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Олимпийский огонь зажигают на территории развалин храма богини Геры в древней Олимпии в Греции от параболического зеркала. Огонь на факеле передаётся от атлета к атлету в ходе многодневной символической эстафеты, которая проходит по всем 5 населённым континентам Земли. Огонь прибывает к месту проведения Олимпийских игр в день их открытия. Финалист эстафеты факелом зажигает пламя олимпийского костра. Это символизирует начало игр. По завершении всех соревнований Олимпийский огонь костра гасится, что символизирует закрытие игр.</a:t>
            </a:r>
          </a:p>
        </p:txBody>
      </p:sp>
    </p:spTree>
    <p:extLst>
      <p:ext uri="{BB962C8B-B14F-4D97-AF65-F5344CB8AC3E}">
        <p14:creationId xmlns:p14="http://schemas.microsoft.com/office/powerpoint/2010/main" val="27981382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166</Words>
  <Application>Microsoft Office PowerPoint</Application>
  <PresentationFormat>Широкоэкранный</PresentationFormat>
  <Paragraphs>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forfunpayac1@yandex.ru</dc:creator>
  <cp:lastModifiedBy>forfunpayac1@yandex.ru</cp:lastModifiedBy>
  <cp:revision>16</cp:revision>
  <dcterms:created xsi:type="dcterms:W3CDTF">2022-12-07T09:11:58Z</dcterms:created>
  <dcterms:modified xsi:type="dcterms:W3CDTF">2022-12-14T12:58:59Z</dcterms:modified>
</cp:coreProperties>
</file>