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858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051F5F-0465-4753-A1A8-152A0CF7CAA9}" type="datetimeFigureOut">
              <a:rPr lang="ru-RU" smtClean="0"/>
              <a:t>14.12.2022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ADB0D0-DA96-4B2F-8C7C-6936B54BC9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98649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051F5F-0465-4753-A1A8-152A0CF7CAA9}" type="datetimeFigureOut">
              <a:rPr lang="ru-RU" smtClean="0"/>
              <a:t>14.12.2022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ADB0D0-DA96-4B2F-8C7C-6936B54BC9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2274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051F5F-0465-4753-A1A8-152A0CF7CAA9}" type="datetimeFigureOut">
              <a:rPr lang="ru-RU" smtClean="0"/>
              <a:t>14.12.2022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ADB0D0-DA96-4B2F-8C7C-6936B54BC9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72440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051F5F-0465-4753-A1A8-152A0CF7CAA9}" type="datetimeFigureOut">
              <a:rPr lang="ru-RU" smtClean="0"/>
              <a:t>14.12.2022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ADB0D0-DA96-4B2F-8C7C-6936B54BC9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56968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051F5F-0465-4753-A1A8-152A0CF7CAA9}" type="datetimeFigureOut">
              <a:rPr lang="ru-RU" smtClean="0"/>
              <a:t>14.12.2022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ADB0D0-DA96-4B2F-8C7C-6936B54BC9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2415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051F5F-0465-4753-A1A8-152A0CF7CAA9}" type="datetimeFigureOut">
              <a:rPr lang="ru-RU" smtClean="0"/>
              <a:t>14.12.2022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ADB0D0-DA96-4B2F-8C7C-6936B54BC9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77293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051F5F-0465-4753-A1A8-152A0CF7CAA9}" type="datetimeFigureOut">
              <a:rPr lang="ru-RU" smtClean="0"/>
              <a:t>14.12.2022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ADB0D0-DA96-4B2F-8C7C-6936B54BC9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15155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051F5F-0465-4753-A1A8-152A0CF7CAA9}" type="datetimeFigureOut">
              <a:rPr lang="ru-RU" smtClean="0"/>
              <a:t>14.12.2022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ADB0D0-DA96-4B2F-8C7C-6936B54BC9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91305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051F5F-0465-4753-A1A8-152A0CF7CAA9}" type="datetimeFigureOut">
              <a:rPr lang="ru-RU" smtClean="0"/>
              <a:t>14.12.2022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ADB0D0-DA96-4B2F-8C7C-6936B54BC9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67444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051F5F-0465-4753-A1A8-152A0CF7CAA9}" type="datetimeFigureOut">
              <a:rPr lang="ru-RU" smtClean="0"/>
              <a:t>14.12.2022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ADB0D0-DA96-4B2F-8C7C-6936B54BC9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32946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051F5F-0465-4753-A1A8-152A0CF7CAA9}" type="datetimeFigureOut">
              <a:rPr lang="ru-RU" smtClean="0"/>
              <a:t>14.12.2022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ADB0D0-DA96-4B2F-8C7C-6936B54BC9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29925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051F5F-0465-4753-A1A8-152A0CF7CAA9}" type="datetimeFigureOut">
              <a:rPr lang="ru-RU" smtClean="0"/>
              <a:t>14.12.2022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ADB0D0-DA96-4B2F-8C7C-6936B54BC9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89208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microsoft.com/office/2007/relationships/hdphoto" Target="../media/hdphoto3.wdp"/><Relationship Id="rId3" Type="http://schemas.openxmlformats.org/officeDocument/2006/relationships/image" Target="../media/image2.png"/><Relationship Id="rId7" Type="http://schemas.openxmlformats.org/officeDocument/2006/relationships/image" Target="../media/image4.png"/><Relationship Id="rId12" Type="http://schemas.microsoft.com/office/2007/relationships/hdphoto" Target="../media/hdphoto5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microsoft.com/office/2007/relationships/hdphoto" Target="../media/hdphoto2.wdp"/><Relationship Id="rId11" Type="http://schemas.openxmlformats.org/officeDocument/2006/relationships/image" Target="../media/image6.png"/><Relationship Id="rId5" Type="http://schemas.openxmlformats.org/officeDocument/2006/relationships/image" Target="../media/image3.png"/><Relationship Id="rId10" Type="http://schemas.microsoft.com/office/2007/relationships/hdphoto" Target="../media/hdphoto4.wdp"/><Relationship Id="rId4" Type="http://schemas.microsoft.com/office/2007/relationships/hdphoto" Target="../media/hdphoto1.wdp"/><Relationship Id="rId9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Тема занятия «Лабиринт»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Выполнила: Пенкина Арина 31ДО группа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95832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Цель: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Научить детей находить выход из сложной ситуации, способствовать развитию логического мышления.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3220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39552" y="404664"/>
            <a:ext cx="8229600" cy="1143000"/>
          </a:xfrm>
        </p:spPr>
        <p:txBody>
          <a:bodyPr/>
          <a:lstStyle/>
          <a:p>
            <a:endParaRPr lang="ru-RU"/>
          </a:p>
        </p:txBody>
      </p:sp>
      <p:pic>
        <p:nvPicPr>
          <p:cNvPr id="1027" name="Picture 3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547" r="-422" b="1"/>
          <a:stretch/>
        </p:blipFill>
        <p:spPr bwMode="auto">
          <a:xfrm>
            <a:off x="251520" y="116632"/>
            <a:ext cx="8496944" cy="63686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1887" r="9952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188640"/>
            <a:ext cx="2976330" cy="22322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Полилиния 6"/>
          <p:cNvSpPr/>
          <p:nvPr/>
        </p:nvSpPr>
        <p:spPr>
          <a:xfrm>
            <a:off x="2951018" y="2244436"/>
            <a:ext cx="4405746" cy="4128655"/>
          </a:xfrm>
          <a:custGeom>
            <a:avLst/>
            <a:gdLst>
              <a:gd name="connsiteX0" fmla="*/ 0 w 4405746"/>
              <a:gd name="connsiteY0" fmla="*/ 3629891 h 4128655"/>
              <a:gd name="connsiteX1" fmla="*/ 166255 w 4405746"/>
              <a:gd name="connsiteY1" fmla="*/ 3657600 h 4128655"/>
              <a:gd name="connsiteX2" fmla="*/ 471055 w 4405746"/>
              <a:gd name="connsiteY2" fmla="*/ 3643746 h 4128655"/>
              <a:gd name="connsiteX3" fmla="*/ 526473 w 4405746"/>
              <a:gd name="connsiteY3" fmla="*/ 3629891 h 4128655"/>
              <a:gd name="connsiteX4" fmla="*/ 568037 w 4405746"/>
              <a:gd name="connsiteY4" fmla="*/ 3588328 h 4128655"/>
              <a:gd name="connsiteX5" fmla="*/ 692727 w 4405746"/>
              <a:gd name="connsiteY5" fmla="*/ 3519055 h 4128655"/>
              <a:gd name="connsiteX6" fmla="*/ 748146 w 4405746"/>
              <a:gd name="connsiteY6" fmla="*/ 3449782 h 4128655"/>
              <a:gd name="connsiteX7" fmla="*/ 762000 w 4405746"/>
              <a:gd name="connsiteY7" fmla="*/ 3408219 h 4128655"/>
              <a:gd name="connsiteX8" fmla="*/ 789709 w 4405746"/>
              <a:gd name="connsiteY8" fmla="*/ 3352800 h 4128655"/>
              <a:gd name="connsiteX9" fmla="*/ 831273 w 4405746"/>
              <a:gd name="connsiteY9" fmla="*/ 3269673 h 4128655"/>
              <a:gd name="connsiteX10" fmla="*/ 845127 w 4405746"/>
              <a:gd name="connsiteY10" fmla="*/ 3228109 h 4128655"/>
              <a:gd name="connsiteX11" fmla="*/ 858982 w 4405746"/>
              <a:gd name="connsiteY11" fmla="*/ 3158837 h 4128655"/>
              <a:gd name="connsiteX12" fmla="*/ 928255 w 4405746"/>
              <a:gd name="connsiteY12" fmla="*/ 3075709 h 4128655"/>
              <a:gd name="connsiteX13" fmla="*/ 983673 w 4405746"/>
              <a:gd name="connsiteY13" fmla="*/ 2992582 h 4128655"/>
              <a:gd name="connsiteX14" fmla="*/ 1025237 w 4405746"/>
              <a:gd name="connsiteY14" fmla="*/ 2909455 h 4128655"/>
              <a:gd name="connsiteX15" fmla="*/ 1066800 w 4405746"/>
              <a:gd name="connsiteY15" fmla="*/ 2881746 h 4128655"/>
              <a:gd name="connsiteX16" fmla="*/ 1108364 w 4405746"/>
              <a:gd name="connsiteY16" fmla="*/ 2840182 h 4128655"/>
              <a:gd name="connsiteX17" fmla="*/ 1233055 w 4405746"/>
              <a:gd name="connsiteY17" fmla="*/ 2770909 h 4128655"/>
              <a:gd name="connsiteX18" fmla="*/ 1302327 w 4405746"/>
              <a:gd name="connsiteY18" fmla="*/ 2715491 h 4128655"/>
              <a:gd name="connsiteX19" fmla="*/ 1357746 w 4405746"/>
              <a:gd name="connsiteY19" fmla="*/ 2646219 h 4128655"/>
              <a:gd name="connsiteX20" fmla="*/ 1385455 w 4405746"/>
              <a:gd name="connsiteY20" fmla="*/ 2618509 h 4128655"/>
              <a:gd name="connsiteX21" fmla="*/ 1524000 w 4405746"/>
              <a:gd name="connsiteY21" fmla="*/ 2549237 h 4128655"/>
              <a:gd name="connsiteX22" fmla="*/ 1662546 w 4405746"/>
              <a:gd name="connsiteY22" fmla="*/ 2535382 h 4128655"/>
              <a:gd name="connsiteX23" fmla="*/ 2008909 w 4405746"/>
              <a:gd name="connsiteY23" fmla="*/ 2507673 h 4128655"/>
              <a:gd name="connsiteX24" fmla="*/ 2064327 w 4405746"/>
              <a:gd name="connsiteY24" fmla="*/ 2493819 h 4128655"/>
              <a:gd name="connsiteX25" fmla="*/ 2466109 w 4405746"/>
              <a:gd name="connsiteY25" fmla="*/ 2507673 h 4128655"/>
              <a:gd name="connsiteX26" fmla="*/ 2535382 w 4405746"/>
              <a:gd name="connsiteY26" fmla="*/ 2563091 h 4128655"/>
              <a:gd name="connsiteX27" fmla="*/ 2618509 w 4405746"/>
              <a:gd name="connsiteY27" fmla="*/ 2590800 h 4128655"/>
              <a:gd name="connsiteX28" fmla="*/ 2673927 w 4405746"/>
              <a:gd name="connsiteY28" fmla="*/ 2618509 h 4128655"/>
              <a:gd name="connsiteX29" fmla="*/ 2743200 w 4405746"/>
              <a:gd name="connsiteY29" fmla="*/ 2660073 h 4128655"/>
              <a:gd name="connsiteX30" fmla="*/ 2826327 w 4405746"/>
              <a:gd name="connsiteY30" fmla="*/ 2715491 h 4128655"/>
              <a:gd name="connsiteX31" fmla="*/ 2854037 w 4405746"/>
              <a:gd name="connsiteY31" fmla="*/ 2743200 h 4128655"/>
              <a:gd name="connsiteX32" fmla="*/ 2923309 w 4405746"/>
              <a:gd name="connsiteY32" fmla="*/ 2798619 h 4128655"/>
              <a:gd name="connsiteX33" fmla="*/ 2951018 w 4405746"/>
              <a:gd name="connsiteY33" fmla="*/ 2978728 h 4128655"/>
              <a:gd name="connsiteX34" fmla="*/ 2978727 w 4405746"/>
              <a:gd name="connsiteY34" fmla="*/ 3061855 h 4128655"/>
              <a:gd name="connsiteX35" fmla="*/ 3006437 w 4405746"/>
              <a:gd name="connsiteY35" fmla="*/ 3089564 h 4128655"/>
              <a:gd name="connsiteX36" fmla="*/ 3034146 w 4405746"/>
              <a:gd name="connsiteY36" fmla="*/ 3713019 h 4128655"/>
              <a:gd name="connsiteX37" fmla="*/ 3061855 w 4405746"/>
              <a:gd name="connsiteY37" fmla="*/ 3796146 h 4128655"/>
              <a:gd name="connsiteX38" fmla="*/ 3089564 w 4405746"/>
              <a:gd name="connsiteY38" fmla="*/ 3837709 h 4128655"/>
              <a:gd name="connsiteX39" fmla="*/ 3131127 w 4405746"/>
              <a:gd name="connsiteY39" fmla="*/ 3920837 h 4128655"/>
              <a:gd name="connsiteX40" fmla="*/ 3172691 w 4405746"/>
              <a:gd name="connsiteY40" fmla="*/ 3948546 h 4128655"/>
              <a:gd name="connsiteX41" fmla="*/ 3200400 w 4405746"/>
              <a:gd name="connsiteY41" fmla="*/ 3990109 h 4128655"/>
              <a:gd name="connsiteX42" fmla="*/ 3241964 w 4405746"/>
              <a:gd name="connsiteY42" fmla="*/ 4003964 h 4128655"/>
              <a:gd name="connsiteX43" fmla="*/ 3283527 w 4405746"/>
              <a:gd name="connsiteY43" fmla="*/ 4031673 h 4128655"/>
              <a:gd name="connsiteX44" fmla="*/ 3366655 w 4405746"/>
              <a:gd name="connsiteY44" fmla="*/ 4100946 h 4128655"/>
              <a:gd name="connsiteX45" fmla="*/ 3477491 w 4405746"/>
              <a:gd name="connsiteY45" fmla="*/ 4128655 h 4128655"/>
              <a:gd name="connsiteX46" fmla="*/ 3713018 w 4405746"/>
              <a:gd name="connsiteY46" fmla="*/ 4087091 h 4128655"/>
              <a:gd name="connsiteX47" fmla="*/ 3754582 w 4405746"/>
              <a:gd name="connsiteY47" fmla="*/ 4073237 h 4128655"/>
              <a:gd name="connsiteX48" fmla="*/ 3796146 w 4405746"/>
              <a:gd name="connsiteY48" fmla="*/ 4059382 h 4128655"/>
              <a:gd name="connsiteX49" fmla="*/ 3851564 w 4405746"/>
              <a:gd name="connsiteY49" fmla="*/ 4003964 h 4128655"/>
              <a:gd name="connsiteX50" fmla="*/ 3934691 w 4405746"/>
              <a:gd name="connsiteY50" fmla="*/ 3948546 h 4128655"/>
              <a:gd name="connsiteX51" fmla="*/ 3976255 w 4405746"/>
              <a:gd name="connsiteY51" fmla="*/ 3920837 h 4128655"/>
              <a:gd name="connsiteX52" fmla="*/ 4059382 w 4405746"/>
              <a:gd name="connsiteY52" fmla="*/ 3879273 h 4128655"/>
              <a:gd name="connsiteX53" fmla="*/ 4128655 w 4405746"/>
              <a:gd name="connsiteY53" fmla="*/ 3823855 h 4128655"/>
              <a:gd name="connsiteX54" fmla="*/ 4239491 w 4405746"/>
              <a:gd name="connsiteY54" fmla="*/ 3699164 h 4128655"/>
              <a:gd name="connsiteX55" fmla="*/ 4239491 w 4405746"/>
              <a:gd name="connsiteY55" fmla="*/ 2937164 h 4128655"/>
              <a:gd name="connsiteX56" fmla="*/ 4267200 w 4405746"/>
              <a:gd name="connsiteY56" fmla="*/ 2743200 h 4128655"/>
              <a:gd name="connsiteX57" fmla="*/ 4336473 w 4405746"/>
              <a:gd name="connsiteY57" fmla="*/ 2660073 h 4128655"/>
              <a:gd name="connsiteX58" fmla="*/ 4378037 w 4405746"/>
              <a:gd name="connsiteY58" fmla="*/ 2563091 h 4128655"/>
              <a:gd name="connsiteX59" fmla="*/ 4405746 w 4405746"/>
              <a:gd name="connsiteY59" fmla="*/ 2521528 h 4128655"/>
              <a:gd name="connsiteX60" fmla="*/ 4378037 w 4405746"/>
              <a:gd name="connsiteY60" fmla="*/ 2230582 h 4128655"/>
              <a:gd name="connsiteX61" fmla="*/ 4364182 w 4405746"/>
              <a:gd name="connsiteY61" fmla="*/ 2189019 h 4128655"/>
              <a:gd name="connsiteX62" fmla="*/ 4336473 w 4405746"/>
              <a:gd name="connsiteY62" fmla="*/ 2161309 h 4128655"/>
              <a:gd name="connsiteX63" fmla="*/ 4350327 w 4405746"/>
              <a:gd name="connsiteY63" fmla="*/ 2064328 h 4128655"/>
              <a:gd name="connsiteX64" fmla="*/ 4364182 w 4405746"/>
              <a:gd name="connsiteY64" fmla="*/ 1995055 h 4128655"/>
              <a:gd name="connsiteX65" fmla="*/ 4405746 w 4405746"/>
              <a:gd name="connsiteY65" fmla="*/ 1510146 h 4128655"/>
              <a:gd name="connsiteX66" fmla="*/ 4391891 w 4405746"/>
              <a:gd name="connsiteY66" fmla="*/ 1233055 h 4128655"/>
              <a:gd name="connsiteX67" fmla="*/ 4378037 w 4405746"/>
              <a:gd name="connsiteY67" fmla="*/ 1191491 h 4128655"/>
              <a:gd name="connsiteX68" fmla="*/ 4350327 w 4405746"/>
              <a:gd name="connsiteY68" fmla="*/ 623455 h 4128655"/>
              <a:gd name="connsiteX69" fmla="*/ 4322618 w 4405746"/>
              <a:gd name="connsiteY69" fmla="*/ 540328 h 4128655"/>
              <a:gd name="connsiteX70" fmla="*/ 4267200 w 4405746"/>
              <a:gd name="connsiteY70" fmla="*/ 457200 h 4128655"/>
              <a:gd name="connsiteX71" fmla="*/ 4197927 w 4405746"/>
              <a:gd name="connsiteY71" fmla="*/ 387928 h 4128655"/>
              <a:gd name="connsiteX72" fmla="*/ 4128655 w 4405746"/>
              <a:gd name="connsiteY72" fmla="*/ 318655 h 4128655"/>
              <a:gd name="connsiteX73" fmla="*/ 4087091 w 4405746"/>
              <a:gd name="connsiteY73" fmla="*/ 277091 h 4128655"/>
              <a:gd name="connsiteX74" fmla="*/ 4003964 w 4405746"/>
              <a:gd name="connsiteY74" fmla="*/ 235528 h 4128655"/>
              <a:gd name="connsiteX75" fmla="*/ 3851564 w 4405746"/>
              <a:gd name="connsiteY75" fmla="*/ 221673 h 4128655"/>
              <a:gd name="connsiteX76" fmla="*/ 3505200 w 4405746"/>
              <a:gd name="connsiteY76" fmla="*/ 180109 h 4128655"/>
              <a:gd name="connsiteX77" fmla="*/ 3089564 w 4405746"/>
              <a:gd name="connsiteY77" fmla="*/ 180109 h 4128655"/>
              <a:gd name="connsiteX78" fmla="*/ 3061855 w 4405746"/>
              <a:gd name="connsiteY78" fmla="*/ 207819 h 4128655"/>
              <a:gd name="connsiteX79" fmla="*/ 3020291 w 4405746"/>
              <a:gd name="connsiteY79" fmla="*/ 221673 h 4128655"/>
              <a:gd name="connsiteX80" fmla="*/ 2937164 w 4405746"/>
              <a:gd name="connsiteY80" fmla="*/ 277091 h 4128655"/>
              <a:gd name="connsiteX81" fmla="*/ 2854037 w 4405746"/>
              <a:gd name="connsiteY81" fmla="*/ 318655 h 4128655"/>
              <a:gd name="connsiteX82" fmla="*/ 2784764 w 4405746"/>
              <a:gd name="connsiteY82" fmla="*/ 387928 h 4128655"/>
              <a:gd name="connsiteX83" fmla="*/ 2770909 w 4405746"/>
              <a:gd name="connsiteY83" fmla="*/ 429491 h 4128655"/>
              <a:gd name="connsiteX84" fmla="*/ 2646218 w 4405746"/>
              <a:gd name="connsiteY84" fmla="*/ 484909 h 4128655"/>
              <a:gd name="connsiteX85" fmla="*/ 2535382 w 4405746"/>
              <a:gd name="connsiteY85" fmla="*/ 540328 h 4128655"/>
              <a:gd name="connsiteX86" fmla="*/ 2493818 w 4405746"/>
              <a:gd name="connsiteY86" fmla="*/ 554182 h 4128655"/>
              <a:gd name="connsiteX87" fmla="*/ 2438400 w 4405746"/>
              <a:gd name="connsiteY87" fmla="*/ 651164 h 4128655"/>
              <a:gd name="connsiteX88" fmla="*/ 2424546 w 4405746"/>
              <a:gd name="connsiteY88" fmla="*/ 692728 h 4128655"/>
              <a:gd name="connsiteX89" fmla="*/ 2396837 w 4405746"/>
              <a:gd name="connsiteY89" fmla="*/ 734291 h 4128655"/>
              <a:gd name="connsiteX90" fmla="*/ 2369127 w 4405746"/>
              <a:gd name="connsiteY90" fmla="*/ 817419 h 4128655"/>
              <a:gd name="connsiteX91" fmla="*/ 2341418 w 4405746"/>
              <a:gd name="connsiteY91" fmla="*/ 1039091 h 4128655"/>
              <a:gd name="connsiteX92" fmla="*/ 2327564 w 4405746"/>
              <a:gd name="connsiteY92" fmla="*/ 1080655 h 4128655"/>
              <a:gd name="connsiteX93" fmla="*/ 2355273 w 4405746"/>
              <a:gd name="connsiteY93" fmla="*/ 1593273 h 4128655"/>
              <a:gd name="connsiteX94" fmla="*/ 2369127 w 4405746"/>
              <a:gd name="connsiteY94" fmla="*/ 1731819 h 4128655"/>
              <a:gd name="connsiteX95" fmla="*/ 2396837 w 4405746"/>
              <a:gd name="connsiteY95" fmla="*/ 1870364 h 4128655"/>
              <a:gd name="connsiteX96" fmla="*/ 2382982 w 4405746"/>
              <a:gd name="connsiteY96" fmla="*/ 2244437 h 4128655"/>
              <a:gd name="connsiteX97" fmla="*/ 2369127 w 4405746"/>
              <a:gd name="connsiteY97" fmla="*/ 2286000 h 4128655"/>
              <a:gd name="connsiteX98" fmla="*/ 2313709 w 4405746"/>
              <a:gd name="connsiteY98" fmla="*/ 2410691 h 4128655"/>
              <a:gd name="connsiteX99" fmla="*/ 2299855 w 4405746"/>
              <a:gd name="connsiteY99" fmla="*/ 2452255 h 4128655"/>
              <a:gd name="connsiteX100" fmla="*/ 2286000 w 4405746"/>
              <a:gd name="connsiteY100" fmla="*/ 2563091 h 4128655"/>
              <a:gd name="connsiteX101" fmla="*/ 2272146 w 4405746"/>
              <a:gd name="connsiteY101" fmla="*/ 2604655 h 4128655"/>
              <a:gd name="connsiteX102" fmla="*/ 2230582 w 4405746"/>
              <a:gd name="connsiteY102" fmla="*/ 2618509 h 4128655"/>
              <a:gd name="connsiteX103" fmla="*/ 2161309 w 4405746"/>
              <a:gd name="connsiteY103" fmla="*/ 2660073 h 4128655"/>
              <a:gd name="connsiteX104" fmla="*/ 2119746 w 4405746"/>
              <a:gd name="connsiteY104" fmla="*/ 2687782 h 4128655"/>
              <a:gd name="connsiteX105" fmla="*/ 2064327 w 4405746"/>
              <a:gd name="connsiteY105" fmla="*/ 2715491 h 4128655"/>
              <a:gd name="connsiteX106" fmla="*/ 2022764 w 4405746"/>
              <a:gd name="connsiteY106" fmla="*/ 2743200 h 4128655"/>
              <a:gd name="connsiteX107" fmla="*/ 1939637 w 4405746"/>
              <a:gd name="connsiteY107" fmla="*/ 2770909 h 4128655"/>
              <a:gd name="connsiteX108" fmla="*/ 1898073 w 4405746"/>
              <a:gd name="connsiteY108" fmla="*/ 2784764 h 4128655"/>
              <a:gd name="connsiteX109" fmla="*/ 1371600 w 4405746"/>
              <a:gd name="connsiteY109" fmla="*/ 2770909 h 4128655"/>
              <a:gd name="connsiteX110" fmla="*/ 1288473 w 4405746"/>
              <a:gd name="connsiteY110" fmla="*/ 2743200 h 4128655"/>
              <a:gd name="connsiteX111" fmla="*/ 1246909 w 4405746"/>
              <a:gd name="connsiteY111" fmla="*/ 2729346 h 4128655"/>
              <a:gd name="connsiteX112" fmla="*/ 1080655 w 4405746"/>
              <a:gd name="connsiteY112" fmla="*/ 2646219 h 4128655"/>
              <a:gd name="connsiteX113" fmla="*/ 1039091 w 4405746"/>
              <a:gd name="connsiteY113" fmla="*/ 2632364 h 4128655"/>
              <a:gd name="connsiteX114" fmla="*/ 1011382 w 4405746"/>
              <a:gd name="connsiteY114" fmla="*/ 2590800 h 4128655"/>
              <a:gd name="connsiteX115" fmla="*/ 983673 w 4405746"/>
              <a:gd name="connsiteY115" fmla="*/ 2507673 h 4128655"/>
              <a:gd name="connsiteX116" fmla="*/ 942109 w 4405746"/>
              <a:gd name="connsiteY116" fmla="*/ 2479964 h 4128655"/>
              <a:gd name="connsiteX117" fmla="*/ 914400 w 4405746"/>
              <a:gd name="connsiteY117" fmla="*/ 2438400 h 4128655"/>
              <a:gd name="connsiteX118" fmla="*/ 872837 w 4405746"/>
              <a:gd name="connsiteY118" fmla="*/ 2396837 h 4128655"/>
              <a:gd name="connsiteX119" fmla="*/ 858982 w 4405746"/>
              <a:gd name="connsiteY119" fmla="*/ 2355273 h 4128655"/>
              <a:gd name="connsiteX120" fmla="*/ 817418 w 4405746"/>
              <a:gd name="connsiteY120" fmla="*/ 2313709 h 4128655"/>
              <a:gd name="connsiteX121" fmla="*/ 789709 w 4405746"/>
              <a:gd name="connsiteY121" fmla="*/ 2258291 h 4128655"/>
              <a:gd name="connsiteX122" fmla="*/ 762000 w 4405746"/>
              <a:gd name="connsiteY122" fmla="*/ 2175164 h 4128655"/>
              <a:gd name="connsiteX123" fmla="*/ 734291 w 4405746"/>
              <a:gd name="connsiteY123" fmla="*/ 1967346 h 4128655"/>
              <a:gd name="connsiteX124" fmla="*/ 706582 w 4405746"/>
              <a:gd name="connsiteY124" fmla="*/ 1884219 h 4128655"/>
              <a:gd name="connsiteX125" fmla="*/ 706582 w 4405746"/>
              <a:gd name="connsiteY125" fmla="*/ 1565564 h 4128655"/>
              <a:gd name="connsiteX126" fmla="*/ 720437 w 4405746"/>
              <a:gd name="connsiteY126" fmla="*/ 1524000 h 4128655"/>
              <a:gd name="connsiteX127" fmla="*/ 748146 w 4405746"/>
              <a:gd name="connsiteY127" fmla="*/ 1482437 h 4128655"/>
              <a:gd name="connsiteX128" fmla="*/ 775855 w 4405746"/>
              <a:gd name="connsiteY128" fmla="*/ 1399309 h 4128655"/>
              <a:gd name="connsiteX129" fmla="*/ 789709 w 4405746"/>
              <a:gd name="connsiteY129" fmla="*/ 1343891 h 4128655"/>
              <a:gd name="connsiteX130" fmla="*/ 817418 w 4405746"/>
              <a:gd name="connsiteY130" fmla="*/ 1260764 h 4128655"/>
              <a:gd name="connsiteX131" fmla="*/ 858982 w 4405746"/>
              <a:gd name="connsiteY131" fmla="*/ 1025237 h 4128655"/>
              <a:gd name="connsiteX132" fmla="*/ 886691 w 4405746"/>
              <a:gd name="connsiteY132" fmla="*/ 983673 h 4128655"/>
              <a:gd name="connsiteX133" fmla="*/ 900546 w 4405746"/>
              <a:gd name="connsiteY133" fmla="*/ 942109 h 4128655"/>
              <a:gd name="connsiteX134" fmla="*/ 955964 w 4405746"/>
              <a:gd name="connsiteY134" fmla="*/ 858982 h 4128655"/>
              <a:gd name="connsiteX135" fmla="*/ 969818 w 4405746"/>
              <a:gd name="connsiteY135" fmla="*/ 762000 h 4128655"/>
              <a:gd name="connsiteX136" fmla="*/ 1052946 w 4405746"/>
              <a:gd name="connsiteY136" fmla="*/ 609600 h 4128655"/>
              <a:gd name="connsiteX137" fmla="*/ 1066800 w 4405746"/>
              <a:gd name="connsiteY137" fmla="*/ 568037 h 4128655"/>
              <a:gd name="connsiteX138" fmla="*/ 1122218 w 4405746"/>
              <a:gd name="connsiteY138" fmla="*/ 484909 h 4128655"/>
              <a:gd name="connsiteX139" fmla="*/ 1136073 w 4405746"/>
              <a:gd name="connsiteY139" fmla="*/ 443346 h 4128655"/>
              <a:gd name="connsiteX140" fmla="*/ 1205346 w 4405746"/>
              <a:gd name="connsiteY140" fmla="*/ 360219 h 4128655"/>
              <a:gd name="connsiteX141" fmla="*/ 1260764 w 4405746"/>
              <a:gd name="connsiteY141" fmla="*/ 277091 h 4128655"/>
              <a:gd name="connsiteX142" fmla="*/ 1274618 w 4405746"/>
              <a:gd name="connsiteY142" fmla="*/ 235528 h 4128655"/>
              <a:gd name="connsiteX143" fmla="*/ 1357746 w 4405746"/>
              <a:gd name="connsiteY143" fmla="*/ 180109 h 4128655"/>
              <a:gd name="connsiteX144" fmla="*/ 1385455 w 4405746"/>
              <a:gd name="connsiteY144" fmla="*/ 138546 h 4128655"/>
              <a:gd name="connsiteX145" fmla="*/ 1468582 w 4405746"/>
              <a:gd name="connsiteY145" fmla="*/ 110837 h 4128655"/>
              <a:gd name="connsiteX146" fmla="*/ 1565564 w 4405746"/>
              <a:gd name="connsiteY146" fmla="*/ 69273 h 4128655"/>
              <a:gd name="connsiteX147" fmla="*/ 1690255 w 4405746"/>
              <a:gd name="connsiteY147" fmla="*/ 27709 h 4128655"/>
              <a:gd name="connsiteX148" fmla="*/ 1731818 w 4405746"/>
              <a:gd name="connsiteY148" fmla="*/ 13855 h 4128655"/>
              <a:gd name="connsiteX149" fmla="*/ 1801091 w 4405746"/>
              <a:gd name="connsiteY149" fmla="*/ 0 h 4128655"/>
              <a:gd name="connsiteX150" fmla="*/ 2230582 w 4405746"/>
              <a:gd name="connsiteY150" fmla="*/ 13855 h 41286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</a:cxnLst>
            <a:rect l="l" t="t" r="r" b="b"/>
            <a:pathLst>
              <a:path w="4405746" h="4128655">
                <a:moveTo>
                  <a:pt x="0" y="3629891"/>
                </a:moveTo>
                <a:cubicBezTo>
                  <a:pt x="39338" y="3637759"/>
                  <a:pt x="131879" y="3657600"/>
                  <a:pt x="166255" y="3657600"/>
                </a:cubicBezTo>
                <a:cubicBezTo>
                  <a:pt x="267960" y="3657600"/>
                  <a:pt x="369455" y="3648364"/>
                  <a:pt x="471055" y="3643746"/>
                </a:cubicBezTo>
                <a:cubicBezTo>
                  <a:pt x="489528" y="3639128"/>
                  <a:pt x="509941" y="3639338"/>
                  <a:pt x="526473" y="3629891"/>
                </a:cubicBezTo>
                <a:cubicBezTo>
                  <a:pt x="543485" y="3620170"/>
                  <a:pt x="552571" y="3600357"/>
                  <a:pt x="568037" y="3588328"/>
                </a:cubicBezTo>
                <a:cubicBezTo>
                  <a:pt x="639498" y="3532747"/>
                  <a:pt x="630015" y="3539959"/>
                  <a:pt x="692727" y="3519055"/>
                </a:cubicBezTo>
                <a:cubicBezTo>
                  <a:pt x="718502" y="3493281"/>
                  <a:pt x="730668" y="3484739"/>
                  <a:pt x="748146" y="3449782"/>
                </a:cubicBezTo>
                <a:cubicBezTo>
                  <a:pt x="754677" y="3436720"/>
                  <a:pt x="756247" y="3421642"/>
                  <a:pt x="762000" y="3408219"/>
                </a:cubicBezTo>
                <a:cubicBezTo>
                  <a:pt x="770136" y="3389236"/>
                  <a:pt x="781573" y="3371783"/>
                  <a:pt x="789709" y="3352800"/>
                </a:cubicBezTo>
                <a:cubicBezTo>
                  <a:pt x="824124" y="3272499"/>
                  <a:pt x="778025" y="3349546"/>
                  <a:pt x="831273" y="3269673"/>
                </a:cubicBezTo>
                <a:cubicBezTo>
                  <a:pt x="835891" y="3255818"/>
                  <a:pt x="841585" y="3242277"/>
                  <a:pt x="845127" y="3228109"/>
                </a:cubicBezTo>
                <a:cubicBezTo>
                  <a:pt x="850838" y="3205264"/>
                  <a:pt x="850714" y="3180886"/>
                  <a:pt x="858982" y="3158837"/>
                </a:cubicBezTo>
                <a:cubicBezTo>
                  <a:pt x="870556" y="3127974"/>
                  <a:pt x="906692" y="3097272"/>
                  <a:pt x="928255" y="3075709"/>
                </a:cubicBezTo>
                <a:cubicBezTo>
                  <a:pt x="953441" y="2974962"/>
                  <a:pt x="919888" y="3056366"/>
                  <a:pt x="983673" y="2992582"/>
                </a:cubicBezTo>
                <a:cubicBezTo>
                  <a:pt x="1100451" y="2875806"/>
                  <a:pt x="935101" y="3022126"/>
                  <a:pt x="1025237" y="2909455"/>
                </a:cubicBezTo>
                <a:cubicBezTo>
                  <a:pt x="1035639" y="2896453"/>
                  <a:pt x="1054008" y="2892406"/>
                  <a:pt x="1066800" y="2881746"/>
                </a:cubicBezTo>
                <a:cubicBezTo>
                  <a:pt x="1081852" y="2869203"/>
                  <a:pt x="1092898" y="2852211"/>
                  <a:pt x="1108364" y="2840182"/>
                </a:cubicBezTo>
                <a:cubicBezTo>
                  <a:pt x="1179822" y="2784603"/>
                  <a:pt x="1170344" y="2791813"/>
                  <a:pt x="1233055" y="2770909"/>
                </a:cubicBezTo>
                <a:cubicBezTo>
                  <a:pt x="1288242" y="2688130"/>
                  <a:pt x="1227973" y="2760104"/>
                  <a:pt x="1302327" y="2715491"/>
                </a:cubicBezTo>
                <a:cubicBezTo>
                  <a:pt x="1328061" y="2700050"/>
                  <a:pt x="1340318" y="2668004"/>
                  <a:pt x="1357746" y="2646219"/>
                </a:cubicBezTo>
                <a:cubicBezTo>
                  <a:pt x="1365906" y="2636019"/>
                  <a:pt x="1375005" y="2626346"/>
                  <a:pt x="1385455" y="2618509"/>
                </a:cubicBezTo>
                <a:cubicBezTo>
                  <a:pt x="1443767" y="2574775"/>
                  <a:pt x="1459521" y="2558448"/>
                  <a:pt x="1524000" y="2549237"/>
                </a:cubicBezTo>
                <a:cubicBezTo>
                  <a:pt x="1569946" y="2542673"/>
                  <a:pt x="1616364" y="2540000"/>
                  <a:pt x="1662546" y="2535382"/>
                </a:cubicBezTo>
                <a:cubicBezTo>
                  <a:pt x="1806223" y="2487491"/>
                  <a:pt x="1650324" y="2535256"/>
                  <a:pt x="2008909" y="2507673"/>
                </a:cubicBezTo>
                <a:cubicBezTo>
                  <a:pt x="2027894" y="2506213"/>
                  <a:pt x="2045854" y="2498437"/>
                  <a:pt x="2064327" y="2493819"/>
                </a:cubicBezTo>
                <a:cubicBezTo>
                  <a:pt x="2198254" y="2498437"/>
                  <a:pt x="2332363" y="2499314"/>
                  <a:pt x="2466109" y="2507673"/>
                </a:cubicBezTo>
                <a:cubicBezTo>
                  <a:pt x="2544707" y="2512585"/>
                  <a:pt x="2475358" y="2525576"/>
                  <a:pt x="2535382" y="2563091"/>
                </a:cubicBezTo>
                <a:cubicBezTo>
                  <a:pt x="2560150" y="2578571"/>
                  <a:pt x="2592385" y="2577738"/>
                  <a:pt x="2618509" y="2590800"/>
                </a:cubicBezTo>
                <a:cubicBezTo>
                  <a:pt x="2636982" y="2600036"/>
                  <a:pt x="2656743" y="2607053"/>
                  <a:pt x="2673927" y="2618509"/>
                </a:cubicBezTo>
                <a:cubicBezTo>
                  <a:pt x="2749998" y="2669223"/>
                  <a:pt x="2646723" y="2627915"/>
                  <a:pt x="2743200" y="2660073"/>
                </a:cubicBezTo>
                <a:cubicBezTo>
                  <a:pt x="2770909" y="2678546"/>
                  <a:pt x="2802778" y="2691943"/>
                  <a:pt x="2826327" y="2715491"/>
                </a:cubicBezTo>
                <a:cubicBezTo>
                  <a:pt x="2835564" y="2724727"/>
                  <a:pt x="2843837" y="2735040"/>
                  <a:pt x="2854037" y="2743200"/>
                </a:cubicBezTo>
                <a:cubicBezTo>
                  <a:pt x="2941412" y="2813099"/>
                  <a:pt x="2856414" y="2731721"/>
                  <a:pt x="2923309" y="2798619"/>
                </a:cubicBezTo>
                <a:cubicBezTo>
                  <a:pt x="2961474" y="2913109"/>
                  <a:pt x="2905098" y="2733815"/>
                  <a:pt x="2951018" y="2978728"/>
                </a:cubicBezTo>
                <a:cubicBezTo>
                  <a:pt x="2956401" y="3007436"/>
                  <a:pt x="2958074" y="3041202"/>
                  <a:pt x="2978727" y="3061855"/>
                </a:cubicBezTo>
                <a:lnTo>
                  <a:pt x="3006437" y="3089564"/>
                </a:lnTo>
                <a:cubicBezTo>
                  <a:pt x="3083780" y="3321606"/>
                  <a:pt x="2991539" y="3031310"/>
                  <a:pt x="3034146" y="3713019"/>
                </a:cubicBezTo>
                <a:cubicBezTo>
                  <a:pt x="3035968" y="3742170"/>
                  <a:pt x="3045653" y="3771844"/>
                  <a:pt x="3061855" y="3796146"/>
                </a:cubicBezTo>
                <a:lnTo>
                  <a:pt x="3089564" y="3837709"/>
                </a:lnTo>
                <a:cubicBezTo>
                  <a:pt x="3100832" y="3871514"/>
                  <a:pt x="3104269" y="3893979"/>
                  <a:pt x="3131127" y="3920837"/>
                </a:cubicBezTo>
                <a:cubicBezTo>
                  <a:pt x="3142901" y="3932611"/>
                  <a:pt x="3158836" y="3939310"/>
                  <a:pt x="3172691" y="3948546"/>
                </a:cubicBezTo>
                <a:cubicBezTo>
                  <a:pt x="3181927" y="3962400"/>
                  <a:pt x="3187398" y="3979707"/>
                  <a:pt x="3200400" y="3990109"/>
                </a:cubicBezTo>
                <a:cubicBezTo>
                  <a:pt x="3211804" y="3999232"/>
                  <a:pt x="3228902" y="3997433"/>
                  <a:pt x="3241964" y="4003964"/>
                </a:cubicBezTo>
                <a:cubicBezTo>
                  <a:pt x="3256857" y="4011411"/>
                  <a:pt x="3270525" y="4021271"/>
                  <a:pt x="3283527" y="4031673"/>
                </a:cubicBezTo>
                <a:cubicBezTo>
                  <a:pt x="3336982" y="4074436"/>
                  <a:pt x="3284141" y="4053795"/>
                  <a:pt x="3366655" y="4100946"/>
                </a:cubicBezTo>
                <a:cubicBezTo>
                  <a:pt x="3389592" y="4114053"/>
                  <a:pt x="3459954" y="4125148"/>
                  <a:pt x="3477491" y="4128655"/>
                </a:cubicBezTo>
                <a:cubicBezTo>
                  <a:pt x="3658984" y="4112155"/>
                  <a:pt x="3581496" y="4130931"/>
                  <a:pt x="3713018" y="4087091"/>
                </a:cubicBezTo>
                <a:lnTo>
                  <a:pt x="3754582" y="4073237"/>
                </a:lnTo>
                <a:lnTo>
                  <a:pt x="3796146" y="4059382"/>
                </a:lnTo>
                <a:cubicBezTo>
                  <a:pt x="3819656" y="3988851"/>
                  <a:pt x="3791108" y="4037551"/>
                  <a:pt x="3851564" y="4003964"/>
                </a:cubicBezTo>
                <a:cubicBezTo>
                  <a:pt x="3880675" y="3987791"/>
                  <a:pt x="3906982" y="3967019"/>
                  <a:pt x="3934691" y="3948546"/>
                </a:cubicBezTo>
                <a:cubicBezTo>
                  <a:pt x="3948546" y="3939310"/>
                  <a:pt x="3960458" y="3926103"/>
                  <a:pt x="3976255" y="3920837"/>
                </a:cubicBezTo>
                <a:cubicBezTo>
                  <a:pt x="4033615" y="3901716"/>
                  <a:pt x="4005667" y="3915083"/>
                  <a:pt x="4059382" y="3879273"/>
                </a:cubicBezTo>
                <a:cubicBezTo>
                  <a:pt x="4135438" y="3765187"/>
                  <a:pt x="4035996" y="3895923"/>
                  <a:pt x="4128655" y="3823855"/>
                </a:cubicBezTo>
                <a:cubicBezTo>
                  <a:pt x="4194356" y="3772755"/>
                  <a:pt x="4202453" y="3754721"/>
                  <a:pt x="4239491" y="3699164"/>
                </a:cubicBezTo>
                <a:cubicBezTo>
                  <a:pt x="4225220" y="3299573"/>
                  <a:pt x="4216955" y="3331538"/>
                  <a:pt x="4239491" y="2937164"/>
                </a:cubicBezTo>
                <a:cubicBezTo>
                  <a:pt x="4239992" y="2928401"/>
                  <a:pt x="4259930" y="2765011"/>
                  <a:pt x="4267200" y="2743200"/>
                </a:cubicBezTo>
                <a:cubicBezTo>
                  <a:pt x="4280942" y="2701973"/>
                  <a:pt x="4312359" y="2693832"/>
                  <a:pt x="4336473" y="2660073"/>
                </a:cubicBezTo>
                <a:cubicBezTo>
                  <a:pt x="4384521" y="2592806"/>
                  <a:pt x="4347887" y="2623390"/>
                  <a:pt x="4378037" y="2563091"/>
                </a:cubicBezTo>
                <a:cubicBezTo>
                  <a:pt x="4385484" y="2548198"/>
                  <a:pt x="4396510" y="2535382"/>
                  <a:pt x="4405746" y="2521528"/>
                </a:cubicBezTo>
                <a:cubicBezTo>
                  <a:pt x="4362990" y="2393264"/>
                  <a:pt x="4407366" y="2538540"/>
                  <a:pt x="4378037" y="2230582"/>
                </a:cubicBezTo>
                <a:cubicBezTo>
                  <a:pt x="4376652" y="2216044"/>
                  <a:pt x="4371696" y="2201542"/>
                  <a:pt x="4364182" y="2189019"/>
                </a:cubicBezTo>
                <a:cubicBezTo>
                  <a:pt x="4357461" y="2177818"/>
                  <a:pt x="4345709" y="2170546"/>
                  <a:pt x="4336473" y="2161309"/>
                </a:cubicBezTo>
                <a:cubicBezTo>
                  <a:pt x="4341091" y="2128982"/>
                  <a:pt x="4344959" y="2096539"/>
                  <a:pt x="4350327" y="2064328"/>
                </a:cubicBezTo>
                <a:cubicBezTo>
                  <a:pt x="4354198" y="2041100"/>
                  <a:pt x="4362279" y="2018526"/>
                  <a:pt x="4364182" y="1995055"/>
                </a:cubicBezTo>
                <a:cubicBezTo>
                  <a:pt x="4404046" y="1503403"/>
                  <a:pt x="4343956" y="1695507"/>
                  <a:pt x="4405746" y="1510146"/>
                </a:cubicBezTo>
                <a:cubicBezTo>
                  <a:pt x="4401128" y="1417782"/>
                  <a:pt x="4399902" y="1325186"/>
                  <a:pt x="4391891" y="1233055"/>
                </a:cubicBezTo>
                <a:cubicBezTo>
                  <a:pt x="4390626" y="1218506"/>
                  <a:pt x="4379030" y="1206061"/>
                  <a:pt x="4378037" y="1191491"/>
                </a:cubicBezTo>
                <a:cubicBezTo>
                  <a:pt x="4365142" y="1002360"/>
                  <a:pt x="4410274" y="803297"/>
                  <a:pt x="4350327" y="623455"/>
                </a:cubicBezTo>
                <a:cubicBezTo>
                  <a:pt x="4341091" y="595746"/>
                  <a:pt x="4338819" y="564630"/>
                  <a:pt x="4322618" y="540328"/>
                </a:cubicBezTo>
                <a:lnTo>
                  <a:pt x="4267200" y="457200"/>
                </a:lnTo>
                <a:cubicBezTo>
                  <a:pt x="4230256" y="401783"/>
                  <a:pt x="4253344" y="424872"/>
                  <a:pt x="4197927" y="387928"/>
                </a:cubicBezTo>
                <a:cubicBezTo>
                  <a:pt x="4147128" y="311728"/>
                  <a:pt x="4197927" y="376382"/>
                  <a:pt x="4128655" y="318655"/>
                </a:cubicBezTo>
                <a:cubicBezTo>
                  <a:pt x="4113603" y="306112"/>
                  <a:pt x="4102143" y="289634"/>
                  <a:pt x="4087091" y="277091"/>
                </a:cubicBezTo>
                <a:cubicBezTo>
                  <a:pt x="4064383" y="258168"/>
                  <a:pt x="4034129" y="239837"/>
                  <a:pt x="4003964" y="235528"/>
                </a:cubicBezTo>
                <a:cubicBezTo>
                  <a:pt x="3953467" y="228314"/>
                  <a:pt x="3902364" y="226291"/>
                  <a:pt x="3851564" y="221673"/>
                </a:cubicBezTo>
                <a:cubicBezTo>
                  <a:pt x="3685079" y="166178"/>
                  <a:pt x="3797604" y="195499"/>
                  <a:pt x="3505200" y="180109"/>
                </a:cubicBezTo>
                <a:cubicBezTo>
                  <a:pt x="3344766" y="140002"/>
                  <a:pt x="3395873" y="147290"/>
                  <a:pt x="3089564" y="180109"/>
                </a:cubicBezTo>
                <a:cubicBezTo>
                  <a:pt x="3076576" y="181501"/>
                  <a:pt x="3073056" y="201098"/>
                  <a:pt x="3061855" y="207819"/>
                </a:cubicBezTo>
                <a:cubicBezTo>
                  <a:pt x="3049332" y="215333"/>
                  <a:pt x="3034146" y="217055"/>
                  <a:pt x="3020291" y="221673"/>
                </a:cubicBezTo>
                <a:cubicBezTo>
                  <a:pt x="2992582" y="240146"/>
                  <a:pt x="2968757" y="266560"/>
                  <a:pt x="2937164" y="277091"/>
                </a:cubicBezTo>
                <a:cubicBezTo>
                  <a:pt x="2897923" y="290172"/>
                  <a:pt x="2887092" y="289732"/>
                  <a:pt x="2854037" y="318655"/>
                </a:cubicBezTo>
                <a:cubicBezTo>
                  <a:pt x="2829461" y="340159"/>
                  <a:pt x="2784764" y="387928"/>
                  <a:pt x="2784764" y="387928"/>
                </a:cubicBezTo>
                <a:cubicBezTo>
                  <a:pt x="2780146" y="401782"/>
                  <a:pt x="2781236" y="419165"/>
                  <a:pt x="2770909" y="429491"/>
                </a:cubicBezTo>
                <a:cubicBezTo>
                  <a:pt x="2757965" y="442435"/>
                  <a:pt x="2656736" y="480702"/>
                  <a:pt x="2646218" y="484909"/>
                </a:cubicBezTo>
                <a:cubicBezTo>
                  <a:pt x="2597857" y="533272"/>
                  <a:pt x="2630900" y="508489"/>
                  <a:pt x="2535382" y="540328"/>
                </a:cubicBezTo>
                <a:lnTo>
                  <a:pt x="2493818" y="554182"/>
                </a:lnTo>
                <a:cubicBezTo>
                  <a:pt x="2462053" y="649481"/>
                  <a:pt x="2505501" y="533736"/>
                  <a:pt x="2438400" y="651164"/>
                </a:cubicBezTo>
                <a:cubicBezTo>
                  <a:pt x="2431154" y="663844"/>
                  <a:pt x="2431077" y="679666"/>
                  <a:pt x="2424546" y="692728"/>
                </a:cubicBezTo>
                <a:cubicBezTo>
                  <a:pt x="2417100" y="707621"/>
                  <a:pt x="2403600" y="719075"/>
                  <a:pt x="2396837" y="734291"/>
                </a:cubicBezTo>
                <a:cubicBezTo>
                  <a:pt x="2384974" y="760982"/>
                  <a:pt x="2369127" y="817419"/>
                  <a:pt x="2369127" y="817419"/>
                </a:cubicBezTo>
                <a:cubicBezTo>
                  <a:pt x="2362157" y="887121"/>
                  <a:pt x="2357045" y="968769"/>
                  <a:pt x="2341418" y="1039091"/>
                </a:cubicBezTo>
                <a:cubicBezTo>
                  <a:pt x="2338250" y="1053347"/>
                  <a:pt x="2332182" y="1066800"/>
                  <a:pt x="2327564" y="1080655"/>
                </a:cubicBezTo>
                <a:cubicBezTo>
                  <a:pt x="2363729" y="1333820"/>
                  <a:pt x="2328837" y="1064542"/>
                  <a:pt x="2355273" y="1593273"/>
                </a:cubicBezTo>
                <a:cubicBezTo>
                  <a:pt x="2357591" y="1639627"/>
                  <a:pt x="2363704" y="1685725"/>
                  <a:pt x="2369127" y="1731819"/>
                </a:cubicBezTo>
                <a:cubicBezTo>
                  <a:pt x="2380705" y="1830229"/>
                  <a:pt x="2374597" y="1803647"/>
                  <a:pt x="2396837" y="1870364"/>
                </a:cubicBezTo>
                <a:cubicBezTo>
                  <a:pt x="2392219" y="1995055"/>
                  <a:pt x="2391282" y="2119937"/>
                  <a:pt x="2382982" y="2244437"/>
                </a:cubicBezTo>
                <a:cubicBezTo>
                  <a:pt x="2382011" y="2259008"/>
                  <a:pt x="2374255" y="2272326"/>
                  <a:pt x="2369127" y="2286000"/>
                </a:cubicBezTo>
                <a:cubicBezTo>
                  <a:pt x="2304661" y="2457907"/>
                  <a:pt x="2376695" y="2263721"/>
                  <a:pt x="2313709" y="2410691"/>
                </a:cubicBezTo>
                <a:cubicBezTo>
                  <a:pt x="2307956" y="2424114"/>
                  <a:pt x="2304473" y="2438400"/>
                  <a:pt x="2299855" y="2452255"/>
                </a:cubicBezTo>
                <a:cubicBezTo>
                  <a:pt x="2295237" y="2489200"/>
                  <a:pt x="2292660" y="2526459"/>
                  <a:pt x="2286000" y="2563091"/>
                </a:cubicBezTo>
                <a:cubicBezTo>
                  <a:pt x="2283388" y="2577459"/>
                  <a:pt x="2282473" y="2594328"/>
                  <a:pt x="2272146" y="2604655"/>
                </a:cubicBezTo>
                <a:cubicBezTo>
                  <a:pt x="2261819" y="2614982"/>
                  <a:pt x="2244437" y="2613891"/>
                  <a:pt x="2230582" y="2618509"/>
                </a:cubicBezTo>
                <a:cubicBezTo>
                  <a:pt x="2176460" y="2672633"/>
                  <a:pt x="2233250" y="2624103"/>
                  <a:pt x="2161309" y="2660073"/>
                </a:cubicBezTo>
                <a:cubicBezTo>
                  <a:pt x="2146416" y="2667519"/>
                  <a:pt x="2134203" y="2679521"/>
                  <a:pt x="2119746" y="2687782"/>
                </a:cubicBezTo>
                <a:cubicBezTo>
                  <a:pt x="2101814" y="2698029"/>
                  <a:pt x="2082259" y="2705244"/>
                  <a:pt x="2064327" y="2715491"/>
                </a:cubicBezTo>
                <a:cubicBezTo>
                  <a:pt x="2049870" y="2723752"/>
                  <a:pt x="2037980" y="2736437"/>
                  <a:pt x="2022764" y="2743200"/>
                </a:cubicBezTo>
                <a:cubicBezTo>
                  <a:pt x="1996074" y="2755062"/>
                  <a:pt x="1967346" y="2761673"/>
                  <a:pt x="1939637" y="2770909"/>
                </a:cubicBezTo>
                <a:lnTo>
                  <a:pt x="1898073" y="2784764"/>
                </a:lnTo>
                <a:cubicBezTo>
                  <a:pt x="1722582" y="2780146"/>
                  <a:pt x="1546745" y="2782851"/>
                  <a:pt x="1371600" y="2770909"/>
                </a:cubicBezTo>
                <a:cubicBezTo>
                  <a:pt x="1342460" y="2768922"/>
                  <a:pt x="1316182" y="2752436"/>
                  <a:pt x="1288473" y="2743200"/>
                </a:cubicBezTo>
                <a:lnTo>
                  <a:pt x="1246909" y="2729346"/>
                </a:lnTo>
                <a:cubicBezTo>
                  <a:pt x="1139479" y="2657726"/>
                  <a:pt x="1195376" y="2684460"/>
                  <a:pt x="1080655" y="2646219"/>
                </a:cubicBezTo>
                <a:lnTo>
                  <a:pt x="1039091" y="2632364"/>
                </a:lnTo>
                <a:cubicBezTo>
                  <a:pt x="1029855" y="2618509"/>
                  <a:pt x="1018145" y="2606016"/>
                  <a:pt x="1011382" y="2590800"/>
                </a:cubicBezTo>
                <a:cubicBezTo>
                  <a:pt x="999520" y="2564110"/>
                  <a:pt x="1007975" y="2523874"/>
                  <a:pt x="983673" y="2507673"/>
                </a:cubicBezTo>
                <a:lnTo>
                  <a:pt x="942109" y="2479964"/>
                </a:lnTo>
                <a:cubicBezTo>
                  <a:pt x="932873" y="2466109"/>
                  <a:pt x="925060" y="2451192"/>
                  <a:pt x="914400" y="2438400"/>
                </a:cubicBezTo>
                <a:cubicBezTo>
                  <a:pt x="901857" y="2423348"/>
                  <a:pt x="883705" y="2413139"/>
                  <a:pt x="872837" y="2396837"/>
                </a:cubicBezTo>
                <a:cubicBezTo>
                  <a:pt x="864736" y="2384686"/>
                  <a:pt x="867083" y="2367424"/>
                  <a:pt x="858982" y="2355273"/>
                </a:cubicBezTo>
                <a:cubicBezTo>
                  <a:pt x="848113" y="2338970"/>
                  <a:pt x="828806" y="2329653"/>
                  <a:pt x="817418" y="2313709"/>
                </a:cubicBezTo>
                <a:cubicBezTo>
                  <a:pt x="805414" y="2296903"/>
                  <a:pt x="797379" y="2277467"/>
                  <a:pt x="789709" y="2258291"/>
                </a:cubicBezTo>
                <a:cubicBezTo>
                  <a:pt x="778861" y="2231172"/>
                  <a:pt x="762000" y="2175164"/>
                  <a:pt x="762000" y="2175164"/>
                </a:cubicBezTo>
                <a:cubicBezTo>
                  <a:pt x="757386" y="2133640"/>
                  <a:pt x="746731" y="2017104"/>
                  <a:pt x="734291" y="1967346"/>
                </a:cubicBezTo>
                <a:cubicBezTo>
                  <a:pt x="727207" y="1939010"/>
                  <a:pt x="706582" y="1884219"/>
                  <a:pt x="706582" y="1884219"/>
                </a:cubicBezTo>
                <a:cubicBezTo>
                  <a:pt x="688982" y="1725826"/>
                  <a:pt x="684457" y="1753625"/>
                  <a:pt x="706582" y="1565564"/>
                </a:cubicBezTo>
                <a:cubicBezTo>
                  <a:pt x="708288" y="1551060"/>
                  <a:pt x="713906" y="1537062"/>
                  <a:pt x="720437" y="1524000"/>
                </a:cubicBezTo>
                <a:cubicBezTo>
                  <a:pt x="727884" y="1509107"/>
                  <a:pt x="738910" y="1496291"/>
                  <a:pt x="748146" y="1482437"/>
                </a:cubicBezTo>
                <a:cubicBezTo>
                  <a:pt x="757382" y="1454728"/>
                  <a:pt x="768771" y="1427645"/>
                  <a:pt x="775855" y="1399309"/>
                </a:cubicBezTo>
                <a:cubicBezTo>
                  <a:pt x="780473" y="1380836"/>
                  <a:pt x="784238" y="1362129"/>
                  <a:pt x="789709" y="1343891"/>
                </a:cubicBezTo>
                <a:cubicBezTo>
                  <a:pt x="798102" y="1315915"/>
                  <a:pt x="817418" y="1260764"/>
                  <a:pt x="817418" y="1260764"/>
                </a:cubicBezTo>
                <a:cubicBezTo>
                  <a:pt x="821828" y="1212253"/>
                  <a:pt x="822065" y="1080614"/>
                  <a:pt x="858982" y="1025237"/>
                </a:cubicBezTo>
                <a:cubicBezTo>
                  <a:pt x="868218" y="1011382"/>
                  <a:pt x="879244" y="998566"/>
                  <a:pt x="886691" y="983673"/>
                </a:cubicBezTo>
                <a:cubicBezTo>
                  <a:pt x="893222" y="970611"/>
                  <a:pt x="893454" y="954875"/>
                  <a:pt x="900546" y="942109"/>
                </a:cubicBezTo>
                <a:cubicBezTo>
                  <a:pt x="916719" y="912998"/>
                  <a:pt x="955964" y="858982"/>
                  <a:pt x="955964" y="858982"/>
                </a:cubicBezTo>
                <a:cubicBezTo>
                  <a:pt x="960582" y="826655"/>
                  <a:pt x="959491" y="792980"/>
                  <a:pt x="969818" y="762000"/>
                </a:cubicBezTo>
                <a:cubicBezTo>
                  <a:pt x="990771" y="699140"/>
                  <a:pt x="1019220" y="660190"/>
                  <a:pt x="1052946" y="609600"/>
                </a:cubicBezTo>
                <a:cubicBezTo>
                  <a:pt x="1057564" y="595746"/>
                  <a:pt x="1059708" y="580803"/>
                  <a:pt x="1066800" y="568037"/>
                </a:cubicBezTo>
                <a:cubicBezTo>
                  <a:pt x="1082973" y="538925"/>
                  <a:pt x="1111686" y="516502"/>
                  <a:pt x="1122218" y="484909"/>
                </a:cubicBezTo>
                <a:cubicBezTo>
                  <a:pt x="1126836" y="471055"/>
                  <a:pt x="1129542" y="456408"/>
                  <a:pt x="1136073" y="443346"/>
                </a:cubicBezTo>
                <a:cubicBezTo>
                  <a:pt x="1155363" y="404766"/>
                  <a:pt x="1174702" y="390862"/>
                  <a:pt x="1205346" y="360219"/>
                </a:cubicBezTo>
                <a:cubicBezTo>
                  <a:pt x="1237163" y="232946"/>
                  <a:pt x="1191180" y="364070"/>
                  <a:pt x="1260764" y="277091"/>
                </a:cubicBezTo>
                <a:cubicBezTo>
                  <a:pt x="1269887" y="265687"/>
                  <a:pt x="1266517" y="247679"/>
                  <a:pt x="1274618" y="235528"/>
                </a:cubicBezTo>
                <a:cubicBezTo>
                  <a:pt x="1304270" y="191051"/>
                  <a:pt x="1314170" y="194635"/>
                  <a:pt x="1357746" y="180109"/>
                </a:cubicBezTo>
                <a:cubicBezTo>
                  <a:pt x="1366982" y="166255"/>
                  <a:pt x="1371335" y="147371"/>
                  <a:pt x="1385455" y="138546"/>
                </a:cubicBezTo>
                <a:cubicBezTo>
                  <a:pt x="1410223" y="123066"/>
                  <a:pt x="1468582" y="110837"/>
                  <a:pt x="1468582" y="110837"/>
                </a:cubicBezTo>
                <a:cubicBezTo>
                  <a:pt x="1534523" y="66877"/>
                  <a:pt x="1484233" y="93673"/>
                  <a:pt x="1565564" y="69273"/>
                </a:cubicBezTo>
                <a:cubicBezTo>
                  <a:pt x="1565597" y="69263"/>
                  <a:pt x="1669457" y="34642"/>
                  <a:pt x="1690255" y="27709"/>
                </a:cubicBezTo>
                <a:cubicBezTo>
                  <a:pt x="1704109" y="23091"/>
                  <a:pt x="1717498" y="16719"/>
                  <a:pt x="1731818" y="13855"/>
                </a:cubicBezTo>
                <a:lnTo>
                  <a:pt x="1801091" y="0"/>
                </a:lnTo>
                <a:cubicBezTo>
                  <a:pt x="2110417" y="17185"/>
                  <a:pt x="1967217" y="13855"/>
                  <a:pt x="2230582" y="13855"/>
                </a:cubicBezTo>
              </a:path>
            </a:pathLst>
          </a:cu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олилиния 7"/>
          <p:cNvSpPr/>
          <p:nvPr/>
        </p:nvSpPr>
        <p:spPr>
          <a:xfrm>
            <a:off x="817418" y="540327"/>
            <a:ext cx="7481623" cy="5791200"/>
          </a:xfrm>
          <a:custGeom>
            <a:avLst/>
            <a:gdLst>
              <a:gd name="connsiteX0" fmla="*/ 4211782 w 7481623"/>
              <a:gd name="connsiteY0" fmla="*/ 69273 h 5791200"/>
              <a:gd name="connsiteX1" fmla="*/ 3754582 w 7481623"/>
              <a:gd name="connsiteY1" fmla="*/ 55418 h 5791200"/>
              <a:gd name="connsiteX2" fmla="*/ 3713018 w 7481623"/>
              <a:gd name="connsiteY2" fmla="*/ 41564 h 5791200"/>
              <a:gd name="connsiteX3" fmla="*/ 3588327 w 7481623"/>
              <a:gd name="connsiteY3" fmla="*/ 27709 h 5791200"/>
              <a:gd name="connsiteX4" fmla="*/ 3144982 w 7481623"/>
              <a:gd name="connsiteY4" fmla="*/ 13855 h 5791200"/>
              <a:gd name="connsiteX5" fmla="*/ 3075709 w 7481623"/>
              <a:gd name="connsiteY5" fmla="*/ 0 h 5791200"/>
              <a:gd name="connsiteX6" fmla="*/ 2410691 w 7481623"/>
              <a:gd name="connsiteY6" fmla="*/ 27709 h 5791200"/>
              <a:gd name="connsiteX7" fmla="*/ 2216727 w 7481623"/>
              <a:gd name="connsiteY7" fmla="*/ 27709 h 5791200"/>
              <a:gd name="connsiteX8" fmla="*/ 2147455 w 7481623"/>
              <a:gd name="connsiteY8" fmla="*/ 41564 h 5791200"/>
              <a:gd name="connsiteX9" fmla="*/ 1856509 w 7481623"/>
              <a:gd name="connsiteY9" fmla="*/ 55418 h 5791200"/>
              <a:gd name="connsiteX10" fmla="*/ 1759527 w 7481623"/>
              <a:gd name="connsiteY10" fmla="*/ 69273 h 5791200"/>
              <a:gd name="connsiteX11" fmla="*/ 1676400 w 7481623"/>
              <a:gd name="connsiteY11" fmla="*/ 96982 h 5791200"/>
              <a:gd name="connsiteX12" fmla="*/ 1537855 w 7481623"/>
              <a:gd name="connsiteY12" fmla="*/ 124691 h 5791200"/>
              <a:gd name="connsiteX13" fmla="*/ 1413164 w 7481623"/>
              <a:gd name="connsiteY13" fmla="*/ 152400 h 5791200"/>
              <a:gd name="connsiteX14" fmla="*/ 1357746 w 7481623"/>
              <a:gd name="connsiteY14" fmla="*/ 166255 h 5791200"/>
              <a:gd name="connsiteX15" fmla="*/ 1191491 w 7481623"/>
              <a:gd name="connsiteY15" fmla="*/ 193964 h 5791200"/>
              <a:gd name="connsiteX16" fmla="*/ 1177637 w 7481623"/>
              <a:gd name="connsiteY16" fmla="*/ 235528 h 5791200"/>
              <a:gd name="connsiteX17" fmla="*/ 1066800 w 7481623"/>
              <a:gd name="connsiteY17" fmla="*/ 290946 h 5791200"/>
              <a:gd name="connsiteX18" fmla="*/ 928255 w 7481623"/>
              <a:gd name="connsiteY18" fmla="*/ 332509 h 5791200"/>
              <a:gd name="connsiteX19" fmla="*/ 886691 w 7481623"/>
              <a:gd name="connsiteY19" fmla="*/ 346364 h 5791200"/>
              <a:gd name="connsiteX20" fmla="*/ 803564 w 7481623"/>
              <a:gd name="connsiteY20" fmla="*/ 401782 h 5791200"/>
              <a:gd name="connsiteX21" fmla="*/ 762000 w 7481623"/>
              <a:gd name="connsiteY21" fmla="*/ 415637 h 5791200"/>
              <a:gd name="connsiteX22" fmla="*/ 678873 w 7481623"/>
              <a:gd name="connsiteY22" fmla="*/ 457200 h 5791200"/>
              <a:gd name="connsiteX23" fmla="*/ 595746 w 7481623"/>
              <a:gd name="connsiteY23" fmla="*/ 512618 h 5791200"/>
              <a:gd name="connsiteX24" fmla="*/ 568037 w 7481623"/>
              <a:gd name="connsiteY24" fmla="*/ 540328 h 5791200"/>
              <a:gd name="connsiteX25" fmla="*/ 512618 w 7481623"/>
              <a:gd name="connsiteY25" fmla="*/ 554182 h 5791200"/>
              <a:gd name="connsiteX26" fmla="*/ 401782 w 7481623"/>
              <a:gd name="connsiteY26" fmla="*/ 651164 h 5791200"/>
              <a:gd name="connsiteX27" fmla="*/ 346364 w 7481623"/>
              <a:gd name="connsiteY27" fmla="*/ 803564 h 5791200"/>
              <a:gd name="connsiteX28" fmla="*/ 304800 w 7481623"/>
              <a:gd name="connsiteY28" fmla="*/ 831273 h 5791200"/>
              <a:gd name="connsiteX29" fmla="*/ 249382 w 7481623"/>
              <a:gd name="connsiteY29" fmla="*/ 914400 h 5791200"/>
              <a:gd name="connsiteX30" fmla="*/ 221673 w 7481623"/>
              <a:gd name="connsiteY30" fmla="*/ 997528 h 5791200"/>
              <a:gd name="connsiteX31" fmla="*/ 166255 w 7481623"/>
              <a:gd name="connsiteY31" fmla="*/ 1080655 h 5791200"/>
              <a:gd name="connsiteX32" fmla="*/ 138546 w 7481623"/>
              <a:gd name="connsiteY32" fmla="*/ 1163782 h 5791200"/>
              <a:gd name="connsiteX33" fmla="*/ 152400 w 7481623"/>
              <a:gd name="connsiteY33" fmla="*/ 1205346 h 5791200"/>
              <a:gd name="connsiteX34" fmla="*/ 124691 w 7481623"/>
              <a:gd name="connsiteY34" fmla="*/ 1427018 h 5791200"/>
              <a:gd name="connsiteX35" fmla="*/ 83127 w 7481623"/>
              <a:gd name="connsiteY35" fmla="*/ 1537855 h 5791200"/>
              <a:gd name="connsiteX36" fmla="*/ 69273 w 7481623"/>
              <a:gd name="connsiteY36" fmla="*/ 1579418 h 5791200"/>
              <a:gd name="connsiteX37" fmla="*/ 41564 w 7481623"/>
              <a:gd name="connsiteY37" fmla="*/ 1801091 h 5791200"/>
              <a:gd name="connsiteX38" fmla="*/ 27709 w 7481623"/>
              <a:gd name="connsiteY38" fmla="*/ 1856509 h 5791200"/>
              <a:gd name="connsiteX39" fmla="*/ 0 w 7481623"/>
              <a:gd name="connsiteY39" fmla="*/ 1995055 h 5791200"/>
              <a:gd name="connsiteX40" fmla="*/ 41564 w 7481623"/>
              <a:gd name="connsiteY40" fmla="*/ 3186546 h 5791200"/>
              <a:gd name="connsiteX41" fmla="*/ 69273 w 7481623"/>
              <a:gd name="connsiteY41" fmla="*/ 3297382 h 5791200"/>
              <a:gd name="connsiteX42" fmla="*/ 83127 w 7481623"/>
              <a:gd name="connsiteY42" fmla="*/ 3338946 h 5791200"/>
              <a:gd name="connsiteX43" fmla="*/ 110837 w 7481623"/>
              <a:gd name="connsiteY43" fmla="*/ 3366655 h 5791200"/>
              <a:gd name="connsiteX44" fmla="*/ 138546 w 7481623"/>
              <a:gd name="connsiteY44" fmla="*/ 3408218 h 5791200"/>
              <a:gd name="connsiteX45" fmla="*/ 193964 w 7481623"/>
              <a:gd name="connsiteY45" fmla="*/ 3477491 h 5791200"/>
              <a:gd name="connsiteX46" fmla="*/ 249382 w 7481623"/>
              <a:gd name="connsiteY46" fmla="*/ 3560618 h 5791200"/>
              <a:gd name="connsiteX47" fmla="*/ 277091 w 7481623"/>
              <a:gd name="connsiteY47" fmla="*/ 3588328 h 5791200"/>
              <a:gd name="connsiteX48" fmla="*/ 332509 w 7481623"/>
              <a:gd name="connsiteY48" fmla="*/ 3671455 h 5791200"/>
              <a:gd name="connsiteX49" fmla="*/ 443346 w 7481623"/>
              <a:gd name="connsiteY49" fmla="*/ 3768437 h 5791200"/>
              <a:gd name="connsiteX50" fmla="*/ 498764 w 7481623"/>
              <a:gd name="connsiteY50" fmla="*/ 3796146 h 5791200"/>
              <a:gd name="connsiteX51" fmla="*/ 554182 w 7481623"/>
              <a:gd name="connsiteY51" fmla="*/ 3837709 h 5791200"/>
              <a:gd name="connsiteX52" fmla="*/ 595746 w 7481623"/>
              <a:gd name="connsiteY52" fmla="*/ 3851564 h 5791200"/>
              <a:gd name="connsiteX53" fmla="*/ 706582 w 7481623"/>
              <a:gd name="connsiteY53" fmla="*/ 3879273 h 5791200"/>
              <a:gd name="connsiteX54" fmla="*/ 748146 w 7481623"/>
              <a:gd name="connsiteY54" fmla="*/ 3893128 h 5791200"/>
              <a:gd name="connsiteX55" fmla="*/ 831273 w 7481623"/>
              <a:gd name="connsiteY55" fmla="*/ 3906982 h 5791200"/>
              <a:gd name="connsiteX56" fmla="*/ 886691 w 7481623"/>
              <a:gd name="connsiteY56" fmla="*/ 3920837 h 5791200"/>
              <a:gd name="connsiteX57" fmla="*/ 969818 w 7481623"/>
              <a:gd name="connsiteY57" fmla="*/ 3948546 h 5791200"/>
              <a:gd name="connsiteX58" fmla="*/ 1205346 w 7481623"/>
              <a:gd name="connsiteY58" fmla="*/ 3990109 h 5791200"/>
              <a:gd name="connsiteX59" fmla="*/ 1288473 w 7481623"/>
              <a:gd name="connsiteY59" fmla="*/ 4017818 h 5791200"/>
              <a:gd name="connsiteX60" fmla="*/ 1385455 w 7481623"/>
              <a:gd name="connsiteY60" fmla="*/ 4045528 h 5791200"/>
              <a:gd name="connsiteX61" fmla="*/ 1537855 w 7481623"/>
              <a:gd name="connsiteY61" fmla="*/ 4031673 h 5791200"/>
              <a:gd name="connsiteX62" fmla="*/ 1856509 w 7481623"/>
              <a:gd name="connsiteY62" fmla="*/ 4073237 h 5791200"/>
              <a:gd name="connsiteX63" fmla="*/ 1967346 w 7481623"/>
              <a:gd name="connsiteY63" fmla="*/ 4100946 h 5791200"/>
              <a:gd name="connsiteX64" fmla="*/ 2175164 w 7481623"/>
              <a:gd name="connsiteY64" fmla="*/ 4170218 h 5791200"/>
              <a:gd name="connsiteX65" fmla="*/ 2258291 w 7481623"/>
              <a:gd name="connsiteY65" fmla="*/ 4197928 h 5791200"/>
              <a:gd name="connsiteX66" fmla="*/ 2299855 w 7481623"/>
              <a:gd name="connsiteY66" fmla="*/ 4211782 h 5791200"/>
              <a:gd name="connsiteX67" fmla="*/ 2355273 w 7481623"/>
              <a:gd name="connsiteY67" fmla="*/ 4253346 h 5791200"/>
              <a:gd name="connsiteX68" fmla="*/ 2452255 w 7481623"/>
              <a:gd name="connsiteY68" fmla="*/ 4294909 h 5791200"/>
              <a:gd name="connsiteX69" fmla="*/ 2479964 w 7481623"/>
              <a:gd name="connsiteY69" fmla="*/ 4336473 h 5791200"/>
              <a:gd name="connsiteX70" fmla="*/ 2521527 w 7481623"/>
              <a:gd name="connsiteY70" fmla="*/ 4364182 h 5791200"/>
              <a:gd name="connsiteX71" fmla="*/ 2535382 w 7481623"/>
              <a:gd name="connsiteY71" fmla="*/ 4405746 h 5791200"/>
              <a:gd name="connsiteX72" fmla="*/ 2590800 w 7481623"/>
              <a:gd name="connsiteY72" fmla="*/ 4488873 h 5791200"/>
              <a:gd name="connsiteX73" fmla="*/ 2604655 w 7481623"/>
              <a:gd name="connsiteY73" fmla="*/ 4530437 h 5791200"/>
              <a:gd name="connsiteX74" fmla="*/ 2646218 w 7481623"/>
              <a:gd name="connsiteY74" fmla="*/ 4558146 h 5791200"/>
              <a:gd name="connsiteX75" fmla="*/ 2673927 w 7481623"/>
              <a:gd name="connsiteY75" fmla="*/ 4613564 h 5791200"/>
              <a:gd name="connsiteX76" fmla="*/ 2687782 w 7481623"/>
              <a:gd name="connsiteY76" fmla="*/ 4655128 h 5791200"/>
              <a:gd name="connsiteX77" fmla="*/ 2757055 w 7481623"/>
              <a:gd name="connsiteY77" fmla="*/ 4779818 h 5791200"/>
              <a:gd name="connsiteX78" fmla="*/ 2798618 w 7481623"/>
              <a:gd name="connsiteY78" fmla="*/ 4918364 h 5791200"/>
              <a:gd name="connsiteX79" fmla="*/ 2812473 w 7481623"/>
              <a:gd name="connsiteY79" fmla="*/ 4959928 h 5791200"/>
              <a:gd name="connsiteX80" fmla="*/ 2867891 w 7481623"/>
              <a:gd name="connsiteY80" fmla="*/ 5043055 h 5791200"/>
              <a:gd name="connsiteX81" fmla="*/ 2895600 w 7481623"/>
              <a:gd name="connsiteY81" fmla="*/ 5126182 h 5791200"/>
              <a:gd name="connsiteX82" fmla="*/ 2951018 w 7481623"/>
              <a:gd name="connsiteY82" fmla="*/ 5209309 h 5791200"/>
              <a:gd name="connsiteX83" fmla="*/ 2992582 w 7481623"/>
              <a:gd name="connsiteY83" fmla="*/ 5292437 h 5791200"/>
              <a:gd name="connsiteX84" fmla="*/ 3048000 w 7481623"/>
              <a:gd name="connsiteY84" fmla="*/ 5389418 h 5791200"/>
              <a:gd name="connsiteX85" fmla="*/ 3103418 w 7481623"/>
              <a:gd name="connsiteY85" fmla="*/ 5458691 h 5791200"/>
              <a:gd name="connsiteX86" fmla="*/ 3186546 w 7481623"/>
              <a:gd name="connsiteY86" fmla="*/ 5486400 h 5791200"/>
              <a:gd name="connsiteX87" fmla="*/ 3269673 w 7481623"/>
              <a:gd name="connsiteY87" fmla="*/ 5541818 h 5791200"/>
              <a:gd name="connsiteX88" fmla="*/ 3311237 w 7481623"/>
              <a:gd name="connsiteY88" fmla="*/ 5555673 h 5791200"/>
              <a:gd name="connsiteX89" fmla="*/ 3352800 w 7481623"/>
              <a:gd name="connsiteY89" fmla="*/ 5583382 h 5791200"/>
              <a:gd name="connsiteX90" fmla="*/ 3408218 w 7481623"/>
              <a:gd name="connsiteY90" fmla="*/ 5597237 h 5791200"/>
              <a:gd name="connsiteX91" fmla="*/ 3505200 w 7481623"/>
              <a:gd name="connsiteY91" fmla="*/ 5624946 h 5791200"/>
              <a:gd name="connsiteX92" fmla="*/ 3588327 w 7481623"/>
              <a:gd name="connsiteY92" fmla="*/ 5638800 h 5791200"/>
              <a:gd name="connsiteX93" fmla="*/ 3629891 w 7481623"/>
              <a:gd name="connsiteY93" fmla="*/ 5652655 h 5791200"/>
              <a:gd name="connsiteX94" fmla="*/ 3990109 w 7481623"/>
              <a:gd name="connsiteY94" fmla="*/ 5624946 h 5791200"/>
              <a:gd name="connsiteX95" fmla="*/ 4073237 w 7481623"/>
              <a:gd name="connsiteY95" fmla="*/ 5597237 h 5791200"/>
              <a:gd name="connsiteX96" fmla="*/ 4156364 w 7481623"/>
              <a:gd name="connsiteY96" fmla="*/ 5555673 h 5791200"/>
              <a:gd name="connsiteX97" fmla="*/ 4281055 w 7481623"/>
              <a:gd name="connsiteY97" fmla="*/ 5541818 h 5791200"/>
              <a:gd name="connsiteX98" fmla="*/ 4405746 w 7481623"/>
              <a:gd name="connsiteY98" fmla="*/ 5444837 h 5791200"/>
              <a:gd name="connsiteX99" fmla="*/ 4433455 w 7481623"/>
              <a:gd name="connsiteY99" fmla="*/ 5403273 h 5791200"/>
              <a:gd name="connsiteX100" fmla="*/ 4516582 w 7481623"/>
              <a:gd name="connsiteY100" fmla="*/ 5347855 h 5791200"/>
              <a:gd name="connsiteX101" fmla="*/ 4530437 w 7481623"/>
              <a:gd name="connsiteY101" fmla="*/ 5306291 h 5791200"/>
              <a:gd name="connsiteX102" fmla="*/ 4627418 w 7481623"/>
              <a:gd name="connsiteY102" fmla="*/ 5195455 h 5791200"/>
              <a:gd name="connsiteX103" fmla="*/ 4655127 w 7481623"/>
              <a:gd name="connsiteY103" fmla="*/ 5153891 h 5791200"/>
              <a:gd name="connsiteX104" fmla="*/ 4668982 w 7481623"/>
              <a:gd name="connsiteY104" fmla="*/ 5112328 h 5791200"/>
              <a:gd name="connsiteX105" fmla="*/ 4738255 w 7481623"/>
              <a:gd name="connsiteY105" fmla="*/ 5043055 h 5791200"/>
              <a:gd name="connsiteX106" fmla="*/ 4793673 w 7481623"/>
              <a:gd name="connsiteY106" fmla="*/ 4973782 h 5791200"/>
              <a:gd name="connsiteX107" fmla="*/ 4862946 w 7481623"/>
              <a:gd name="connsiteY107" fmla="*/ 4904509 h 5791200"/>
              <a:gd name="connsiteX108" fmla="*/ 4918364 w 7481623"/>
              <a:gd name="connsiteY108" fmla="*/ 4821382 h 5791200"/>
              <a:gd name="connsiteX109" fmla="*/ 4973782 w 7481623"/>
              <a:gd name="connsiteY109" fmla="*/ 4752109 h 5791200"/>
              <a:gd name="connsiteX110" fmla="*/ 5015346 w 7481623"/>
              <a:gd name="connsiteY110" fmla="*/ 4724400 h 5791200"/>
              <a:gd name="connsiteX111" fmla="*/ 5056909 w 7481623"/>
              <a:gd name="connsiteY111" fmla="*/ 4682837 h 5791200"/>
              <a:gd name="connsiteX112" fmla="*/ 5084618 w 7481623"/>
              <a:gd name="connsiteY112" fmla="*/ 4641273 h 5791200"/>
              <a:gd name="connsiteX113" fmla="*/ 5126182 w 7481623"/>
              <a:gd name="connsiteY113" fmla="*/ 4627418 h 5791200"/>
              <a:gd name="connsiteX114" fmla="*/ 5167746 w 7481623"/>
              <a:gd name="connsiteY114" fmla="*/ 4599709 h 5791200"/>
              <a:gd name="connsiteX115" fmla="*/ 5195455 w 7481623"/>
              <a:gd name="connsiteY115" fmla="*/ 4558146 h 5791200"/>
              <a:gd name="connsiteX116" fmla="*/ 5237018 w 7481623"/>
              <a:gd name="connsiteY116" fmla="*/ 4544291 h 5791200"/>
              <a:gd name="connsiteX117" fmla="*/ 5361709 w 7481623"/>
              <a:gd name="connsiteY117" fmla="*/ 4488873 h 5791200"/>
              <a:gd name="connsiteX118" fmla="*/ 5486400 w 7481623"/>
              <a:gd name="connsiteY118" fmla="*/ 4447309 h 5791200"/>
              <a:gd name="connsiteX119" fmla="*/ 5527964 w 7481623"/>
              <a:gd name="connsiteY119" fmla="*/ 4433455 h 5791200"/>
              <a:gd name="connsiteX120" fmla="*/ 5583382 w 7481623"/>
              <a:gd name="connsiteY120" fmla="*/ 4419600 h 5791200"/>
              <a:gd name="connsiteX121" fmla="*/ 5624946 w 7481623"/>
              <a:gd name="connsiteY121" fmla="*/ 4405746 h 5791200"/>
              <a:gd name="connsiteX122" fmla="*/ 5680364 w 7481623"/>
              <a:gd name="connsiteY122" fmla="*/ 4391891 h 5791200"/>
              <a:gd name="connsiteX123" fmla="*/ 5763491 w 7481623"/>
              <a:gd name="connsiteY123" fmla="*/ 4364182 h 5791200"/>
              <a:gd name="connsiteX124" fmla="*/ 5805055 w 7481623"/>
              <a:gd name="connsiteY124" fmla="*/ 4336473 h 5791200"/>
              <a:gd name="connsiteX125" fmla="*/ 5915891 w 7481623"/>
              <a:gd name="connsiteY125" fmla="*/ 4308764 h 5791200"/>
              <a:gd name="connsiteX126" fmla="*/ 6040582 w 7481623"/>
              <a:gd name="connsiteY126" fmla="*/ 4267200 h 5791200"/>
              <a:gd name="connsiteX127" fmla="*/ 6123709 w 7481623"/>
              <a:gd name="connsiteY127" fmla="*/ 4239491 h 5791200"/>
              <a:gd name="connsiteX128" fmla="*/ 6165273 w 7481623"/>
              <a:gd name="connsiteY128" fmla="*/ 4211782 h 5791200"/>
              <a:gd name="connsiteX129" fmla="*/ 6289964 w 7481623"/>
              <a:gd name="connsiteY129" fmla="*/ 4184073 h 5791200"/>
              <a:gd name="connsiteX130" fmla="*/ 6373091 w 7481623"/>
              <a:gd name="connsiteY130" fmla="*/ 4156364 h 5791200"/>
              <a:gd name="connsiteX131" fmla="*/ 6414655 w 7481623"/>
              <a:gd name="connsiteY131" fmla="*/ 4142509 h 5791200"/>
              <a:gd name="connsiteX132" fmla="*/ 6580909 w 7481623"/>
              <a:gd name="connsiteY132" fmla="*/ 4128655 h 5791200"/>
              <a:gd name="connsiteX133" fmla="*/ 6664037 w 7481623"/>
              <a:gd name="connsiteY133" fmla="*/ 4114800 h 5791200"/>
              <a:gd name="connsiteX134" fmla="*/ 7051964 w 7481623"/>
              <a:gd name="connsiteY134" fmla="*/ 4087091 h 5791200"/>
              <a:gd name="connsiteX135" fmla="*/ 7093527 w 7481623"/>
              <a:gd name="connsiteY135" fmla="*/ 4045528 h 5791200"/>
              <a:gd name="connsiteX136" fmla="*/ 7218218 w 7481623"/>
              <a:gd name="connsiteY136" fmla="*/ 4017818 h 5791200"/>
              <a:gd name="connsiteX137" fmla="*/ 7259782 w 7481623"/>
              <a:gd name="connsiteY137" fmla="*/ 3990109 h 5791200"/>
              <a:gd name="connsiteX138" fmla="*/ 7301346 w 7481623"/>
              <a:gd name="connsiteY138" fmla="*/ 3976255 h 5791200"/>
              <a:gd name="connsiteX139" fmla="*/ 7356764 w 7481623"/>
              <a:gd name="connsiteY139" fmla="*/ 3948546 h 5791200"/>
              <a:gd name="connsiteX140" fmla="*/ 7412182 w 7481623"/>
              <a:gd name="connsiteY140" fmla="*/ 3823855 h 5791200"/>
              <a:gd name="connsiteX141" fmla="*/ 7453746 w 7481623"/>
              <a:gd name="connsiteY141" fmla="*/ 3796146 h 5791200"/>
              <a:gd name="connsiteX142" fmla="*/ 7481455 w 7481623"/>
              <a:gd name="connsiteY142" fmla="*/ 3713018 h 5791200"/>
              <a:gd name="connsiteX143" fmla="*/ 7453746 w 7481623"/>
              <a:gd name="connsiteY143" fmla="*/ 3491346 h 5791200"/>
              <a:gd name="connsiteX144" fmla="*/ 7426037 w 7481623"/>
              <a:gd name="connsiteY144" fmla="*/ 3449782 h 5791200"/>
              <a:gd name="connsiteX145" fmla="*/ 7412182 w 7481623"/>
              <a:gd name="connsiteY145" fmla="*/ 3020291 h 5791200"/>
              <a:gd name="connsiteX146" fmla="*/ 7426037 w 7481623"/>
              <a:gd name="connsiteY146" fmla="*/ 2978728 h 5791200"/>
              <a:gd name="connsiteX147" fmla="*/ 7453746 w 7481623"/>
              <a:gd name="connsiteY147" fmla="*/ 2951018 h 5791200"/>
              <a:gd name="connsiteX148" fmla="*/ 7481455 w 7481623"/>
              <a:gd name="connsiteY148" fmla="*/ 2909455 h 5791200"/>
              <a:gd name="connsiteX149" fmla="*/ 7439891 w 7481623"/>
              <a:gd name="connsiteY149" fmla="*/ 2770909 h 5791200"/>
              <a:gd name="connsiteX150" fmla="*/ 7426037 w 7481623"/>
              <a:gd name="connsiteY150" fmla="*/ 2729346 h 5791200"/>
              <a:gd name="connsiteX151" fmla="*/ 7398327 w 7481623"/>
              <a:gd name="connsiteY151" fmla="*/ 2701637 h 5791200"/>
              <a:gd name="connsiteX152" fmla="*/ 7342909 w 7481623"/>
              <a:gd name="connsiteY152" fmla="*/ 2576946 h 5791200"/>
              <a:gd name="connsiteX153" fmla="*/ 7301346 w 7481623"/>
              <a:gd name="connsiteY153" fmla="*/ 2493818 h 5791200"/>
              <a:gd name="connsiteX154" fmla="*/ 7259782 w 7481623"/>
              <a:gd name="connsiteY154" fmla="*/ 2410691 h 5791200"/>
              <a:gd name="connsiteX155" fmla="*/ 7176655 w 7481623"/>
              <a:gd name="connsiteY155" fmla="*/ 2355273 h 5791200"/>
              <a:gd name="connsiteX156" fmla="*/ 7135091 w 7481623"/>
              <a:gd name="connsiteY156" fmla="*/ 2327564 h 5791200"/>
              <a:gd name="connsiteX157" fmla="*/ 6996546 w 7481623"/>
              <a:gd name="connsiteY157" fmla="*/ 2299855 h 5791200"/>
              <a:gd name="connsiteX158" fmla="*/ 6941127 w 7481623"/>
              <a:gd name="connsiteY158" fmla="*/ 2286000 h 5791200"/>
              <a:gd name="connsiteX159" fmla="*/ 6858000 w 7481623"/>
              <a:gd name="connsiteY159" fmla="*/ 2272146 h 5791200"/>
              <a:gd name="connsiteX160" fmla="*/ 6664037 w 7481623"/>
              <a:gd name="connsiteY160" fmla="*/ 2286000 h 5791200"/>
              <a:gd name="connsiteX161" fmla="*/ 6580909 w 7481623"/>
              <a:gd name="connsiteY161" fmla="*/ 2313709 h 5791200"/>
              <a:gd name="connsiteX162" fmla="*/ 6539346 w 7481623"/>
              <a:gd name="connsiteY162" fmla="*/ 2327564 h 5791200"/>
              <a:gd name="connsiteX163" fmla="*/ 6497782 w 7481623"/>
              <a:gd name="connsiteY163" fmla="*/ 2355273 h 5791200"/>
              <a:gd name="connsiteX164" fmla="*/ 6414655 w 7481623"/>
              <a:gd name="connsiteY164" fmla="*/ 2396837 h 5791200"/>
              <a:gd name="connsiteX165" fmla="*/ 6303818 w 7481623"/>
              <a:gd name="connsiteY165" fmla="*/ 2521528 h 5791200"/>
              <a:gd name="connsiteX166" fmla="*/ 6262255 w 7481623"/>
              <a:gd name="connsiteY166" fmla="*/ 2535382 h 5791200"/>
              <a:gd name="connsiteX167" fmla="*/ 6137564 w 7481623"/>
              <a:gd name="connsiteY167" fmla="*/ 2632364 h 5791200"/>
              <a:gd name="connsiteX168" fmla="*/ 6096000 w 7481623"/>
              <a:gd name="connsiteY168" fmla="*/ 2660073 h 5791200"/>
              <a:gd name="connsiteX169" fmla="*/ 6026727 w 7481623"/>
              <a:gd name="connsiteY169" fmla="*/ 2729346 h 5791200"/>
              <a:gd name="connsiteX170" fmla="*/ 5943600 w 7481623"/>
              <a:gd name="connsiteY170" fmla="*/ 2757055 h 5791200"/>
              <a:gd name="connsiteX171" fmla="*/ 5860473 w 7481623"/>
              <a:gd name="connsiteY171" fmla="*/ 2798618 h 5791200"/>
              <a:gd name="connsiteX172" fmla="*/ 5832764 w 7481623"/>
              <a:gd name="connsiteY172" fmla="*/ 2826328 h 5791200"/>
              <a:gd name="connsiteX173" fmla="*/ 5749637 w 7481623"/>
              <a:gd name="connsiteY173" fmla="*/ 2854037 h 5791200"/>
              <a:gd name="connsiteX174" fmla="*/ 5721927 w 7481623"/>
              <a:gd name="connsiteY174" fmla="*/ 2881746 h 5791200"/>
              <a:gd name="connsiteX175" fmla="*/ 5694218 w 7481623"/>
              <a:gd name="connsiteY175" fmla="*/ 3048000 h 5791200"/>
              <a:gd name="connsiteX176" fmla="*/ 5611091 w 7481623"/>
              <a:gd name="connsiteY176" fmla="*/ 3117273 h 5791200"/>
              <a:gd name="connsiteX177" fmla="*/ 5500255 w 7481623"/>
              <a:gd name="connsiteY177" fmla="*/ 3283528 h 5791200"/>
              <a:gd name="connsiteX178" fmla="*/ 5472546 w 7481623"/>
              <a:gd name="connsiteY178" fmla="*/ 3325091 h 5791200"/>
              <a:gd name="connsiteX179" fmla="*/ 5444837 w 7481623"/>
              <a:gd name="connsiteY179" fmla="*/ 3408218 h 5791200"/>
              <a:gd name="connsiteX180" fmla="*/ 5430982 w 7481623"/>
              <a:gd name="connsiteY180" fmla="*/ 3449782 h 5791200"/>
              <a:gd name="connsiteX181" fmla="*/ 5403273 w 7481623"/>
              <a:gd name="connsiteY181" fmla="*/ 3491346 h 5791200"/>
              <a:gd name="connsiteX182" fmla="*/ 5389418 w 7481623"/>
              <a:gd name="connsiteY182" fmla="*/ 3546764 h 5791200"/>
              <a:gd name="connsiteX183" fmla="*/ 5375564 w 7481623"/>
              <a:gd name="connsiteY183" fmla="*/ 3616037 h 5791200"/>
              <a:gd name="connsiteX184" fmla="*/ 5347855 w 7481623"/>
              <a:gd name="connsiteY184" fmla="*/ 3657600 h 5791200"/>
              <a:gd name="connsiteX185" fmla="*/ 5334000 w 7481623"/>
              <a:gd name="connsiteY185" fmla="*/ 3699164 h 5791200"/>
              <a:gd name="connsiteX186" fmla="*/ 5375564 w 7481623"/>
              <a:gd name="connsiteY186" fmla="*/ 3962400 h 5791200"/>
              <a:gd name="connsiteX187" fmla="*/ 5403273 w 7481623"/>
              <a:gd name="connsiteY187" fmla="*/ 4045528 h 5791200"/>
              <a:gd name="connsiteX188" fmla="*/ 5444837 w 7481623"/>
              <a:gd name="connsiteY188" fmla="*/ 4073237 h 5791200"/>
              <a:gd name="connsiteX189" fmla="*/ 5472546 w 7481623"/>
              <a:gd name="connsiteY189" fmla="*/ 4170218 h 5791200"/>
              <a:gd name="connsiteX190" fmla="*/ 5500255 w 7481623"/>
              <a:gd name="connsiteY190" fmla="*/ 4197928 h 5791200"/>
              <a:gd name="connsiteX191" fmla="*/ 5555673 w 7481623"/>
              <a:gd name="connsiteY191" fmla="*/ 4322618 h 5791200"/>
              <a:gd name="connsiteX192" fmla="*/ 5583382 w 7481623"/>
              <a:gd name="connsiteY192" fmla="*/ 4350328 h 5791200"/>
              <a:gd name="connsiteX193" fmla="*/ 5611091 w 7481623"/>
              <a:gd name="connsiteY193" fmla="*/ 4391891 h 5791200"/>
              <a:gd name="connsiteX194" fmla="*/ 5652655 w 7481623"/>
              <a:gd name="connsiteY194" fmla="*/ 4405746 h 5791200"/>
              <a:gd name="connsiteX195" fmla="*/ 5694218 w 7481623"/>
              <a:gd name="connsiteY195" fmla="*/ 4433455 h 5791200"/>
              <a:gd name="connsiteX196" fmla="*/ 5749637 w 7481623"/>
              <a:gd name="connsiteY196" fmla="*/ 4502728 h 5791200"/>
              <a:gd name="connsiteX197" fmla="*/ 5832764 w 7481623"/>
              <a:gd name="connsiteY197" fmla="*/ 4558146 h 5791200"/>
              <a:gd name="connsiteX198" fmla="*/ 5874327 w 7481623"/>
              <a:gd name="connsiteY198" fmla="*/ 4585855 h 5791200"/>
              <a:gd name="connsiteX199" fmla="*/ 5902037 w 7481623"/>
              <a:gd name="connsiteY199" fmla="*/ 4613564 h 5791200"/>
              <a:gd name="connsiteX200" fmla="*/ 5985164 w 7481623"/>
              <a:gd name="connsiteY200" fmla="*/ 4668982 h 5791200"/>
              <a:gd name="connsiteX201" fmla="*/ 6068291 w 7481623"/>
              <a:gd name="connsiteY201" fmla="*/ 4696691 h 5791200"/>
              <a:gd name="connsiteX202" fmla="*/ 6109855 w 7481623"/>
              <a:gd name="connsiteY202" fmla="*/ 4724400 h 5791200"/>
              <a:gd name="connsiteX203" fmla="*/ 6317673 w 7481623"/>
              <a:gd name="connsiteY203" fmla="*/ 4752109 h 5791200"/>
              <a:gd name="connsiteX204" fmla="*/ 6428509 w 7481623"/>
              <a:gd name="connsiteY204" fmla="*/ 4765964 h 5791200"/>
              <a:gd name="connsiteX205" fmla="*/ 6567055 w 7481623"/>
              <a:gd name="connsiteY205" fmla="*/ 4807528 h 5791200"/>
              <a:gd name="connsiteX206" fmla="*/ 6691746 w 7481623"/>
              <a:gd name="connsiteY206" fmla="*/ 4821382 h 5791200"/>
              <a:gd name="connsiteX207" fmla="*/ 6774873 w 7481623"/>
              <a:gd name="connsiteY207" fmla="*/ 4876800 h 5791200"/>
              <a:gd name="connsiteX208" fmla="*/ 6816437 w 7481623"/>
              <a:gd name="connsiteY208" fmla="*/ 4918364 h 5791200"/>
              <a:gd name="connsiteX209" fmla="*/ 6899564 w 7481623"/>
              <a:gd name="connsiteY209" fmla="*/ 4973782 h 5791200"/>
              <a:gd name="connsiteX210" fmla="*/ 6913418 w 7481623"/>
              <a:gd name="connsiteY210" fmla="*/ 5015346 h 5791200"/>
              <a:gd name="connsiteX211" fmla="*/ 6968837 w 7481623"/>
              <a:gd name="connsiteY211" fmla="*/ 5084618 h 5791200"/>
              <a:gd name="connsiteX212" fmla="*/ 6996546 w 7481623"/>
              <a:gd name="connsiteY212" fmla="*/ 5126182 h 5791200"/>
              <a:gd name="connsiteX213" fmla="*/ 7024255 w 7481623"/>
              <a:gd name="connsiteY213" fmla="*/ 5209309 h 5791200"/>
              <a:gd name="connsiteX214" fmla="*/ 7079673 w 7481623"/>
              <a:gd name="connsiteY214" fmla="*/ 5292437 h 5791200"/>
              <a:gd name="connsiteX215" fmla="*/ 7107382 w 7481623"/>
              <a:gd name="connsiteY215" fmla="*/ 5389418 h 5791200"/>
              <a:gd name="connsiteX216" fmla="*/ 7135091 w 7481623"/>
              <a:gd name="connsiteY216" fmla="*/ 5624946 h 5791200"/>
              <a:gd name="connsiteX217" fmla="*/ 7148946 w 7481623"/>
              <a:gd name="connsiteY217" fmla="*/ 5791200 h 5791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</a:cxnLst>
            <a:rect l="l" t="t" r="r" b="b"/>
            <a:pathLst>
              <a:path w="7481623" h="5791200">
                <a:moveTo>
                  <a:pt x="4211782" y="69273"/>
                </a:moveTo>
                <a:cubicBezTo>
                  <a:pt x="4059382" y="64655"/>
                  <a:pt x="3906817" y="63875"/>
                  <a:pt x="3754582" y="55418"/>
                </a:cubicBezTo>
                <a:cubicBezTo>
                  <a:pt x="3740000" y="54608"/>
                  <a:pt x="3727423" y="43965"/>
                  <a:pt x="3713018" y="41564"/>
                </a:cubicBezTo>
                <a:cubicBezTo>
                  <a:pt x="3671768" y="34689"/>
                  <a:pt x="3630097" y="29747"/>
                  <a:pt x="3588327" y="27709"/>
                </a:cubicBezTo>
                <a:cubicBezTo>
                  <a:pt x="3440649" y="20505"/>
                  <a:pt x="3292764" y="18473"/>
                  <a:pt x="3144982" y="13855"/>
                </a:cubicBezTo>
                <a:cubicBezTo>
                  <a:pt x="3121891" y="9237"/>
                  <a:pt x="3099257" y="0"/>
                  <a:pt x="3075709" y="0"/>
                </a:cubicBezTo>
                <a:cubicBezTo>
                  <a:pt x="2706155" y="0"/>
                  <a:pt x="2680901" y="5192"/>
                  <a:pt x="2410691" y="27709"/>
                </a:cubicBezTo>
                <a:cubicBezTo>
                  <a:pt x="2254082" y="59032"/>
                  <a:pt x="2447098" y="27709"/>
                  <a:pt x="2216727" y="27709"/>
                </a:cubicBezTo>
                <a:cubicBezTo>
                  <a:pt x="2193179" y="27709"/>
                  <a:pt x="2170934" y="39758"/>
                  <a:pt x="2147455" y="41564"/>
                </a:cubicBezTo>
                <a:cubicBezTo>
                  <a:pt x="2050649" y="49011"/>
                  <a:pt x="1953491" y="50800"/>
                  <a:pt x="1856509" y="55418"/>
                </a:cubicBezTo>
                <a:cubicBezTo>
                  <a:pt x="1824182" y="60036"/>
                  <a:pt x="1791346" y="61930"/>
                  <a:pt x="1759527" y="69273"/>
                </a:cubicBezTo>
                <a:cubicBezTo>
                  <a:pt x="1731067" y="75841"/>
                  <a:pt x="1704736" y="89898"/>
                  <a:pt x="1676400" y="96982"/>
                </a:cubicBezTo>
                <a:cubicBezTo>
                  <a:pt x="1593730" y="117650"/>
                  <a:pt x="1639764" y="107707"/>
                  <a:pt x="1537855" y="124691"/>
                </a:cubicBezTo>
                <a:cubicBezTo>
                  <a:pt x="1456964" y="151655"/>
                  <a:pt x="1535082" y="128016"/>
                  <a:pt x="1413164" y="152400"/>
                </a:cubicBezTo>
                <a:cubicBezTo>
                  <a:pt x="1394493" y="156134"/>
                  <a:pt x="1376461" y="162746"/>
                  <a:pt x="1357746" y="166255"/>
                </a:cubicBezTo>
                <a:cubicBezTo>
                  <a:pt x="1302526" y="176609"/>
                  <a:pt x="1191491" y="193964"/>
                  <a:pt x="1191491" y="193964"/>
                </a:cubicBezTo>
                <a:cubicBezTo>
                  <a:pt x="1186873" y="207819"/>
                  <a:pt x="1185151" y="223005"/>
                  <a:pt x="1177637" y="235528"/>
                </a:cubicBezTo>
                <a:cubicBezTo>
                  <a:pt x="1154547" y="274011"/>
                  <a:pt x="1105807" y="281195"/>
                  <a:pt x="1066800" y="290946"/>
                </a:cubicBezTo>
                <a:cubicBezTo>
                  <a:pt x="983048" y="311883"/>
                  <a:pt x="1029443" y="298779"/>
                  <a:pt x="928255" y="332509"/>
                </a:cubicBezTo>
                <a:cubicBezTo>
                  <a:pt x="914400" y="337127"/>
                  <a:pt x="898842" y="338263"/>
                  <a:pt x="886691" y="346364"/>
                </a:cubicBezTo>
                <a:cubicBezTo>
                  <a:pt x="858982" y="364837"/>
                  <a:pt x="835157" y="391251"/>
                  <a:pt x="803564" y="401782"/>
                </a:cubicBezTo>
                <a:cubicBezTo>
                  <a:pt x="789709" y="406400"/>
                  <a:pt x="775062" y="409106"/>
                  <a:pt x="762000" y="415637"/>
                </a:cubicBezTo>
                <a:cubicBezTo>
                  <a:pt x="654578" y="469349"/>
                  <a:pt x="783339" y="422380"/>
                  <a:pt x="678873" y="457200"/>
                </a:cubicBezTo>
                <a:cubicBezTo>
                  <a:pt x="651164" y="475673"/>
                  <a:pt x="619294" y="489069"/>
                  <a:pt x="595746" y="512618"/>
                </a:cubicBezTo>
                <a:cubicBezTo>
                  <a:pt x="586510" y="521855"/>
                  <a:pt x="579720" y="534486"/>
                  <a:pt x="568037" y="540328"/>
                </a:cubicBezTo>
                <a:cubicBezTo>
                  <a:pt x="551006" y="548844"/>
                  <a:pt x="531091" y="549564"/>
                  <a:pt x="512618" y="554182"/>
                </a:cubicBezTo>
                <a:cubicBezTo>
                  <a:pt x="415636" y="618836"/>
                  <a:pt x="447964" y="581891"/>
                  <a:pt x="401782" y="651164"/>
                </a:cubicBezTo>
                <a:cubicBezTo>
                  <a:pt x="391615" y="701999"/>
                  <a:pt x="385713" y="764215"/>
                  <a:pt x="346364" y="803564"/>
                </a:cubicBezTo>
                <a:cubicBezTo>
                  <a:pt x="334590" y="815338"/>
                  <a:pt x="318655" y="822037"/>
                  <a:pt x="304800" y="831273"/>
                </a:cubicBezTo>
                <a:cubicBezTo>
                  <a:pt x="286327" y="858982"/>
                  <a:pt x="259913" y="882807"/>
                  <a:pt x="249382" y="914400"/>
                </a:cubicBezTo>
                <a:cubicBezTo>
                  <a:pt x="240146" y="942109"/>
                  <a:pt x="237875" y="973225"/>
                  <a:pt x="221673" y="997528"/>
                </a:cubicBezTo>
                <a:cubicBezTo>
                  <a:pt x="203200" y="1025237"/>
                  <a:pt x="176786" y="1049062"/>
                  <a:pt x="166255" y="1080655"/>
                </a:cubicBezTo>
                <a:lnTo>
                  <a:pt x="138546" y="1163782"/>
                </a:lnTo>
                <a:cubicBezTo>
                  <a:pt x="143164" y="1177637"/>
                  <a:pt x="152400" y="1190742"/>
                  <a:pt x="152400" y="1205346"/>
                </a:cubicBezTo>
                <a:cubicBezTo>
                  <a:pt x="152400" y="1361057"/>
                  <a:pt x="146749" y="1327758"/>
                  <a:pt x="124691" y="1427018"/>
                </a:cubicBezTo>
                <a:cubicBezTo>
                  <a:pt x="104717" y="1516900"/>
                  <a:pt x="125918" y="1473670"/>
                  <a:pt x="83127" y="1537855"/>
                </a:cubicBezTo>
                <a:cubicBezTo>
                  <a:pt x="78509" y="1551709"/>
                  <a:pt x="71551" y="1564993"/>
                  <a:pt x="69273" y="1579418"/>
                </a:cubicBezTo>
                <a:cubicBezTo>
                  <a:pt x="57659" y="1652973"/>
                  <a:pt x="59625" y="1728848"/>
                  <a:pt x="41564" y="1801091"/>
                </a:cubicBezTo>
                <a:cubicBezTo>
                  <a:pt x="36946" y="1819564"/>
                  <a:pt x="31115" y="1837775"/>
                  <a:pt x="27709" y="1856509"/>
                </a:cubicBezTo>
                <a:cubicBezTo>
                  <a:pt x="2237" y="1996606"/>
                  <a:pt x="28454" y="1909695"/>
                  <a:pt x="0" y="1995055"/>
                </a:cubicBezTo>
                <a:cubicBezTo>
                  <a:pt x="89152" y="2529965"/>
                  <a:pt x="-5018" y="1913327"/>
                  <a:pt x="41564" y="3186546"/>
                </a:cubicBezTo>
                <a:cubicBezTo>
                  <a:pt x="42956" y="3224603"/>
                  <a:pt x="57231" y="3261254"/>
                  <a:pt x="69273" y="3297382"/>
                </a:cubicBezTo>
                <a:cubicBezTo>
                  <a:pt x="73891" y="3311237"/>
                  <a:pt x="75613" y="3326423"/>
                  <a:pt x="83127" y="3338946"/>
                </a:cubicBezTo>
                <a:cubicBezTo>
                  <a:pt x="89848" y="3350147"/>
                  <a:pt x="102677" y="3356455"/>
                  <a:pt x="110837" y="3366655"/>
                </a:cubicBezTo>
                <a:cubicBezTo>
                  <a:pt x="121239" y="3379657"/>
                  <a:pt x="129310" y="3394364"/>
                  <a:pt x="138546" y="3408218"/>
                </a:cubicBezTo>
                <a:cubicBezTo>
                  <a:pt x="169744" y="3501817"/>
                  <a:pt x="126477" y="3400363"/>
                  <a:pt x="193964" y="3477491"/>
                </a:cubicBezTo>
                <a:cubicBezTo>
                  <a:pt x="215894" y="3502553"/>
                  <a:pt x="225834" y="3537069"/>
                  <a:pt x="249382" y="3560618"/>
                </a:cubicBezTo>
                <a:cubicBezTo>
                  <a:pt x="258618" y="3569855"/>
                  <a:pt x="269254" y="3577878"/>
                  <a:pt x="277091" y="3588328"/>
                </a:cubicBezTo>
                <a:cubicBezTo>
                  <a:pt x="297072" y="3614970"/>
                  <a:pt x="308961" y="3647907"/>
                  <a:pt x="332509" y="3671455"/>
                </a:cubicBezTo>
                <a:cubicBezTo>
                  <a:pt x="383602" y="3722548"/>
                  <a:pt x="389884" y="3737888"/>
                  <a:pt x="443346" y="3768437"/>
                </a:cubicBezTo>
                <a:cubicBezTo>
                  <a:pt x="461278" y="3778684"/>
                  <a:pt x="481250" y="3785200"/>
                  <a:pt x="498764" y="3796146"/>
                </a:cubicBezTo>
                <a:cubicBezTo>
                  <a:pt x="518345" y="3808384"/>
                  <a:pt x="534134" y="3826253"/>
                  <a:pt x="554182" y="3837709"/>
                </a:cubicBezTo>
                <a:cubicBezTo>
                  <a:pt x="566862" y="3844955"/>
                  <a:pt x="581656" y="3847721"/>
                  <a:pt x="595746" y="3851564"/>
                </a:cubicBezTo>
                <a:cubicBezTo>
                  <a:pt x="632486" y="3861584"/>
                  <a:pt x="670454" y="3867230"/>
                  <a:pt x="706582" y="3879273"/>
                </a:cubicBezTo>
                <a:cubicBezTo>
                  <a:pt x="720437" y="3883891"/>
                  <a:pt x="733890" y="3889960"/>
                  <a:pt x="748146" y="3893128"/>
                </a:cubicBezTo>
                <a:cubicBezTo>
                  <a:pt x="775568" y="3899222"/>
                  <a:pt x="803727" y="3901473"/>
                  <a:pt x="831273" y="3906982"/>
                </a:cubicBezTo>
                <a:cubicBezTo>
                  <a:pt x="849944" y="3910716"/>
                  <a:pt x="868453" y="3915365"/>
                  <a:pt x="886691" y="3920837"/>
                </a:cubicBezTo>
                <a:cubicBezTo>
                  <a:pt x="914667" y="3929230"/>
                  <a:pt x="940904" y="3944416"/>
                  <a:pt x="969818" y="3948546"/>
                </a:cubicBezTo>
                <a:cubicBezTo>
                  <a:pt x="1030638" y="3957234"/>
                  <a:pt x="1154173" y="3973051"/>
                  <a:pt x="1205346" y="3990109"/>
                </a:cubicBezTo>
                <a:cubicBezTo>
                  <a:pt x="1233055" y="3999345"/>
                  <a:pt x="1260137" y="4010734"/>
                  <a:pt x="1288473" y="4017818"/>
                </a:cubicBezTo>
                <a:cubicBezTo>
                  <a:pt x="1358059" y="4035215"/>
                  <a:pt x="1325827" y="4025652"/>
                  <a:pt x="1385455" y="4045528"/>
                </a:cubicBezTo>
                <a:cubicBezTo>
                  <a:pt x="1436255" y="4040910"/>
                  <a:pt x="1486846" y="4031673"/>
                  <a:pt x="1537855" y="4031673"/>
                </a:cubicBezTo>
                <a:cubicBezTo>
                  <a:pt x="1644529" y="4031673"/>
                  <a:pt x="1753085" y="4047381"/>
                  <a:pt x="1856509" y="4073237"/>
                </a:cubicBezTo>
                <a:cubicBezTo>
                  <a:pt x="1893455" y="4082473"/>
                  <a:pt x="1931218" y="4088903"/>
                  <a:pt x="1967346" y="4100946"/>
                </a:cubicBezTo>
                <a:lnTo>
                  <a:pt x="2175164" y="4170218"/>
                </a:lnTo>
                <a:lnTo>
                  <a:pt x="2258291" y="4197928"/>
                </a:lnTo>
                <a:lnTo>
                  <a:pt x="2299855" y="4211782"/>
                </a:lnTo>
                <a:cubicBezTo>
                  <a:pt x="2318328" y="4225637"/>
                  <a:pt x="2334620" y="4243019"/>
                  <a:pt x="2355273" y="4253346"/>
                </a:cubicBezTo>
                <a:cubicBezTo>
                  <a:pt x="2534212" y="4342816"/>
                  <a:pt x="2300957" y="4194045"/>
                  <a:pt x="2452255" y="4294909"/>
                </a:cubicBezTo>
                <a:cubicBezTo>
                  <a:pt x="2461491" y="4308764"/>
                  <a:pt x="2468190" y="4324699"/>
                  <a:pt x="2479964" y="4336473"/>
                </a:cubicBezTo>
                <a:cubicBezTo>
                  <a:pt x="2491738" y="4348247"/>
                  <a:pt x="2511125" y="4351180"/>
                  <a:pt x="2521527" y="4364182"/>
                </a:cubicBezTo>
                <a:cubicBezTo>
                  <a:pt x="2530650" y="4375586"/>
                  <a:pt x="2528290" y="4392980"/>
                  <a:pt x="2535382" y="4405746"/>
                </a:cubicBezTo>
                <a:cubicBezTo>
                  <a:pt x="2551555" y="4434857"/>
                  <a:pt x="2580269" y="4457280"/>
                  <a:pt x="2590800" y="4488873"/>
                </a:cubicBezTo>
                <a:cubicBezTo>
                  <a:pt x="2595418" y="4502728"/>
                  <a:pt x="2595532" y="4519033"/>
                  <a:pt x="2604655" y="4530437"/>
                </a:cubicBezTo>
                <a:cubicBezTo>
                  <a:pt x="2615057" y="4543439"/>
                  <a:pt x="2632364" y="4548910"/>
                  <a:pt x="2646218" y="4558146"/>
                </a:cubicBezTo>
                <a:cubicBezTo>
                  <a:pt x="2655454" y="4576619"/>
                  <a:pt x="2665791" y="4594581"/>
                  <a:pt x="2673927" y="4613564"/>
                </a:cubicBezTo>
                <a:cubicBezTo>
                  <a:pt x="2679680" y="4626987"/>
                  <a:pt x="2680690" y="4642362"/>
                  <a:pt x="2687782" y="4655128"/>
                </a:cubicBezTo>
                <a:cubicBezTo>
                  <a:pt x="2767182" y="4798047"/>
                  <a:pt x="2725704" y="4685770"/>
                  <a:pt x="2757055" y="4779818"/>
                </a:cubicBezTo>
                <a:cubicBezTo>
                  <a:pt x="2782249" y="4956187"/>
                  <a:pt x="2748213" y="4817555"/>
                  <a:pt x="2798618" y="4918364"/>
                </a:cubicBezTo>
                <a:cubicBezTo>
                  <a:pt x="2805149" y="4931426"/>
                  <a:pt x="2805381" y="4947162"/>
                  <a:pt x="2812473" y="4959928"/>
                </a:cubicBezTo>
                <a:cubicBezTo>
                  <a:pt x="2828646" y="4989039"/>
                  <a:pt x="2857360" y="5011462"/>
                  <a:pt x="2867891" y="5043055"/>
                </a:cubicBezTo>
                <a:cubicBezTo>
                  <a:pt x="2877127" y="5070764"/>
                  <a:pt x="2879398" y="5101880"/>
                  <a:pt x="2895600" y="5126182"/>
                </a:cubicBezTo>
                <a:cubicBezTo>
                  <a:pt x="2914073" y="5153891"/>
                  <a:pt x="2940487" y="5177716"/>
                  <a:pt x="2951018" y="5209309"/>
                </a:cubicBezTo>
                <a:cubicBezTo>
                  <a:pt x="2970139" y="5266670"/>
                  <a:pt x="2956772" y="5238722"/>
                  <a:pt x="2992582" y="5292437"/>
                </a:cubicBezTo>
                <a:cubicBezTo>
                  <a:pt x="3021885" y="5409646"/>
                  <a:pt x="2981967" y="5290368"/>
                  <a:pt x="3048000" y="5389418"/>
                </a:cubicBezTo>
                <a:cubicBezTo>
                  <a:pt x="3084372" y="5443976"/>
                  <a:pt x="3030035" y="5426076"/>
                  <a:pt x="3103418" y="5458691"/>
                </a:cubicBezTo>
                <a:cubicBezTo>
                  <a:pt x="3130109" y="5470554"/>
                  <a:pt x="3186546" y="5486400"/>
                  <a:pt x="3186546" y="5486400"/>
                </a:cubicBezTo>
                <a:cubicBezTo>
                  <a:pt x="3214255" y="5504873"/>
                  <a:pt x="3238080" y="5531287"/>
                  <a:pt x="3269673" y="5541818"/>
                </a:cubicBezTo>
                <a:cubicBezTo>
                  <a:pt x="3283528" y="5546436"/>
                  <a:pt x="3298175" y="5549142"/>
                  <a:pt x="3311237" y="5555673"/>
                </a:cubicBezTo>
                <a:cubicBezTo>
                  <a:pt x="3326130" y="5563120"/>
                  <a:pt x="3337495" y="5576823"/>
                  <a:pt x="3352800" y="5583382"/>
                </a:cubicBezTo>
                <a:cubicBezTo>
                  <a:pt x="3370302" y="5590883"/>
                  <a:pt x="3389909" y="5592006"/>
                  <a:pt x="3408218" y="5597237"/>
                </a:cubicBezTo>
                <a:cubicBezTo>
                  <a:pt x="3469825" y="5614839"/>
                  <a:pt x="3433035" y="5610513"/>
                  <a:pt x="3505200" y="5624946"/>
                </a:cubicBezTo>
                <a:cubicBezTo>
                  <a:pt x="3532746" y="5630455"/>
                  <a:pt x="3560618" y="5634182"/>
                  <a:pt x="3588327" y="5638800"/>
                </a:cubicBezTo>
                <a:cubicBezTo>
                  <a:pt x="3602182" y="5643418"/>
                  <a:pt x="3615287" y="5652655"/>
                  <a:pt x="3629891" y="5652655"/>
                </a:cubicBezTo>
                <a:cubicBezTo>
                  <a:pt x="3843488" y="5652655"/>
                  <a:pt x="3843570" y="5649368"/>
                  <a:pt x="3990109" y="5624946"/>
                </a:cubicBezTo>
                <a:cubicBezTo>
                  <a:pt x="4017818" y="5615710"/>
                  <a:pt x="4048934" y="5613439"/>
                  <a:pt x="4073237" y="5597237"/>
                </a:cubicBezTo>
                <a:cubicBezTo>
                  <a:pt x="4105151" y="5575961"/>
                  <a:pt x="4118124" y="5562047"/>
                  <a:pt x="4156364" y="5555673"/>
                </a:cubicBezTo>
                <a:cubicBezTo>
                  <a:pt x="4197614" y="5548798"/>
                  <a:pt x="4239491" y="5546436"/>
                  <a:pt x="4281055" y="5541818"/>
                </a:cubicBezTo>
                <a:cubicBezTo>
                  <a:pt x="4338979" y="5503202"/>
                  <a:pt x="4365053" y="5493668"/>
                  <a:pt x="4405746" y="5444837"/>
                </a:cubicBezTo>
                <a:cubicBezTo>
                  <a:pt x="4416406" y="5432045"/>
                  <a:pt x="4420924" y="5414238"/>
                  <a:pt x="4433455" y="5403273"/>
                </a:cubicBezTo>
                <a:cubicBezTo>
                  <a:pt x="4458517" y="5381343"/>
                  <a:pt x="4516582" y="5347855"/>
                  <a:pt x="4516582" y="5347855"/>
                </a:cubicBezTo>
                <a:cubicBezTo>
                  <a:pt x="4521200" y="5334000"/>
                  <a:pt x="4523191" y="5318971"/>
                  <a:pt x="4530437" y="5306291"/>
                </a:cubicBezTo>
                <a:cubicBezTo>
                  <a:pt x="4564910" y="5245962"/>
                  <a:pt x="4581427" y="5249111"/>
                  <a:pt x="4627418" y="5195455"/>
                </a:cubicBezTo>
                <a:cubicBezTo>
                  <a:pt x="4638254" y="5182812"/>
                  <a:pt x="4647680" y="5168784"/>
                  <a:pt x="4655127" y="5153891"/>
                </a:cubicBezTo>
                <a:cubicBezTo>
                  <a:pt x="4661658" y="5140829"/>
                  <a:pt x="4660220" y="5124011"/>
                  <a:pt x="4668982" y="5112328"/>
                </a:cubicBezTo>
                <a:cubicBezTo>
                  <a:pt x="4688576" y="5086204"/>
                  <a:pt x="4738255" y="5043055"/>
                  <a:pt x="4738255" y="5043055"/>
                </a:cubicBezTo>
                <a:cubicBezTo>
                  <a:pt x="4765226" y="4962139"/>
                  <a:pt x="4731006" y="5036449"/>
                  <a:pt x="4793673" y="4973782"/>
                </a:cubicBezTo>
                <a:cubicBezTo>
                  <a:pt x="4886037" y="4881418"/>
                  <a:pt x="4752109" y="4978400"/>
                  <a:pt x="4862946" y="4904509"/>
                </a:cubicBezTo>
                <a:cubicBezTo>
                  <a:pt x="4885971" y="4835433"/>
                  <a:pt x="4862482" y="4885247"/>
                  <a:pt x="4918364" y="4821382"/>
                </a:cubicBezTo>
                <a:cubicBezTo>
                  <a:pt x="4937836" y="4799128"/>
                  <a:pt x="4952872" y="4773019"/>
                  <a:pt x="4973782" y="4752109"/>
                </a:cubicBezTo>
                <a:cubicBezTo>
                  <a:pt x="4985556" y="4740335"/>
                  <a:pt x="5002554" y="4735060"/>
                  <a:pt x="5015346" y="4724400"/>
                </a:cubicBezTo>
                <a:cubicBezTo>
                  <a:pt x="5030398" y="4711857"/>
                  <a:pt x="5044366" y="4697889"/>
                  <a:pt x="5056909" y="4682837"/>
                </a:cubicBezTo>
                <a:cubicBezTo>
                  <a:pt x="5067569" y="4670045"/>
                  <a:pt x="5071616" y="4651675"/>
                  <a:pt x="5084618" y="4641273"/>
                </a:cubicBezTo>
                <a:cubicBezTo>
                  <a:pt x="5096022" y="4632150"/>
                  <a:pt x="5113120" y="4633949"/>
                  <a:pt x="5126182" y="4627418"/>
                </a:cubicBezTo>
                <a:cubicBezTo>
                  <a:pt x="5141075" y="4619971"/>
                  <a:pt x="5153891" y="4608945"/>
                  <a:pt x="5167746" y="4599709"/>
                </a:cubicBezTo>
                <a:cubicBezTo>
                  <a:pt x="5176982" y="4585855"/>
                  <a:pt x="5182453" y="4568548"/>
                  <a:pt x="5195455" y="4558146"/>
                </a:cubicBezTo>
                <a:cubicBezTo>
                  <a:pt x="5206859" y="4549023"/>
                  <a:pt x="5223956" y="4550822"/>
                  <a:pt x="5237018" y="4544291"/>
                </a:cubicBezTo>
                <a:cubicBezTo>
                  <a:pt x="5368745" y="4478427"/>
                  <a:pt x="5147259" y="4560357"/>
                  <a:pt x="5361709" y="4488873"/>
                </a:cubicBezTo>
                <a:lnTo>
                  <a:pt x="5486400" y="4447309"/>
                </a:lnTo>
                <a:cubicBezTo>
                  <a:pt x="5500255" y="4442691"/>
                  <a:pt x="5513796" y="4436997"/>
                  <a:pt x="5527964" y="4433455"/>
                </a:cubicBezTo>
                <a:cubicBezTo>
                  <a:pt x="5546437" y="4428837"/>
                  <a:pt x="5565073" y="4424831"/>
                  <a:pt x="5583382" y="4419600"/>
                </a:cubicBezTo>
                <a:cubicBezTo>
                  <a:pt x="5597424" y="4415588"/>
                  <a:pt x="5610904" y="4409758"/>
                  <a:pt x="5624946" y="4405746"/>
                </a:cubicBezTo>
                <a:cubicBezTo>
                  <a:pt x="5643255" y="4400515"/>
                  <a:pt x="5662126" y="4397363"/>
                  <a:pt x="5680364" y="4391891"/>
                </a:cubicBezTo>
                <a:cubicBezTo>
                  <a:pt x="5708340" y="4383498"/>
                  <a:pt x="5739189" y="4380383"/>
                  <a:pt x="5763491" y="4364182"/>
                </a:cubicBezTo>
                <a:cubicBezTo>
                  <a:pt x="5777346" y="4354946"/>
                  <a:pt x="5789406" y="4342163"/>
                  <a:pt x="5805055" y="4336473"/>
                </a:cubicBezTo>
                <a:cubicBezTo>
                  <a:pt x="5840845" y="4323459"/>
                  <a:pt x="5879763" y="4320807"/>
                  <a:pt x="5915891" y="4308764"/>
                </a:cubicBezTo>
                <a:lnTo>
                  <a:pt x="6040582" y="4267200"/>
                </a:lnTo>
                <a:cubicBezTo>
                  <a:pt x="6040587" y="4267198"/>
                  <a:pt x="6123704" y="4239495"/>
                  <a:pt x="6123709" y="4239491"/>
                </a:cubicBezTo>
                <a:cubicBezTo>
                  <a:pt x="6137564" y="4230255"/>
                  <a:pt x="6149968" y="4218341"/>
                  <a:pt x="6165273" y="4211782"/>
                </a:cubicBezTo>
                <a:cubicBezTo>
                  <a:pt x="6187039" y="4202454"/>
                  <a:pt x="6271890" y="4189002"/>
                  <a:pt x="6289964" y="4184073"/>
                </a:cubicBezTo>
                <a:cubicBezTo>
                  <a:pt x="6318143" y="4176388"/>
                  <a:pt x="6345382" y="4165600"/>
                  <a:pt x="6373091" y="4156364"/>
                </a:cubicBezTo>
                <a:cubicBezTo>
                  <a:pt x="6386946" y="4151746"/>
                  <a:pt x="6400101" y="4143722"/>
                  <a:pt x="6414655" y="4142509"/>
                </a:cubicBezTo>
                <a:lnTo>
                  <a:pt x="6580909" y="4128655"/>
                </a:lnTo>
                <a:cubicBezTo>
                  <a:pt x="6608618" y="4124037"/>
                  <a:pt x="6636008" y="4116669"/>
                  <a:pt x="6664037" y="4114800"/>
                </a:cubicBezTo>
                <a:lnTo>
                  <a:pt x="7051964" y="4087091"/>
                </a:lnTo>
                <a:cubicBezTo>
                  <a:pt x="7065818" y="4073237"/>
                  <a:pt x="7075623" y="4053485"/>
                  <a:pt x="7093527" y="4045528"/>
                </a:cubicBezTo>
                <a:cubicBezTo>
                  <a:pt x="7285088" y="3960390"/>
                  <a:pt x="7101123" y="4076366"/>
                  <a:pt x="7218218" y="4017818"/>
                </a:cubicBezTo>
                <a:cubicBezTo>
                  <a:pt x="7233111" y="4010371"/>
                  <a:pt x="7244889" y="3997555"/>
                  <a:pt x="7259782" y="3990109"/>
                </a:cubicBezTo>
                <a:cubicBezTo>
                  <a:pt x="7272844" y="3983578"/>
                  <a:pt x="7287923" y="3982008"/>
                  <a:pt x="7301346" y="3976255"/>
                </a:cubicBezTo>
                <a:cubicBezTo>
                  <a:pt x="7320329" y="3968119"/>
                  <a:pt x="7338291" y="3957782"/>
                  <a:pt x="7356764" y="3948546"/>
                </a:cubicBezTo>
                <a:cubicBezTo>
                  <a:pt x="7370482" y="3907390"/>
                  <a:pt x="7379248" y="3856788"/>
                  <a:pt x="7412182" y="3823855"/>
                </a:cubicBezTo>
                <a:cubicBezTo>
                  <a:pt x="7423956" y="3812081"/>
                  <a:pt x="7439891" y="3805382"/>
                  <a:pt x="7453746" y="3796146"/>
                </a:cubicBezTo>
                <a:cubicBezTo>
                  <a:pt x="7462982" y="3768437"/>
                  <a:pt x="7483695" y="3742140"/>
                  <a:pt x="7481455" y="3713018"/>
                </a:cubicBezTo>
                <a:cubicBezTo>
                  <a:pt x="7478811" y="3678649"/>
                  <a:pt x="7483650" y="3551155"/>
                  <a:pt x="7453746" y="3491346"/>
                </a:cubicBezTo>
                <a:cubicBezTo>
                  <a:pt x="7446299" y="3476453"/>
                  <a:pt x="7435273" y="3463637"/>
                  <a:pt x="7426037" y="3449782"/>
                </a:cubicBezTo>
                <a:cubicBezTo>
                  <a:pt x="7421419" y="3306618"/>
                  <a:pt x="7412182" y="3163529"/>
                  <a:pt x="7412182" y="3020291"/>
                </a:cubicBezTo>
                <a:cubicBezTo>
                  <a:pt x="7412182" y="3005687"/>
                  <a:pt x="7418523" y="2991251"/>
                  <a:pt x="7426037" y="2978728"/>
                </a:cubicBezTo>
                <a:cubicBezTo>
                  <a:pt x="7432758" y="2967527"/>
                  <a:pt x="7445586" y="2961218"/>
                  <a:pt x="7453746" y="2951018"/>
                </a:cubicBezTo>
                <a:cubicBezTo>
                  <a:pt x="7464148" y="2938016"/>
                  <a:pt x="7472219" y="2923309"/>
                  <a:pt x="7481455" y="2909455"/>
                </a:cubicBezTo>
                <a:cubicBezTo>
                  <a:pt x="7460515" y="2825700"/>
                  <a:pt x="7473622" y="2872103"/>
                  <a:pt x="7439891" y="2770909"/>
                </a:cubicBezTo>
                <a:cubicBezTo>
                  <a:pt x="7435273" y="2757055"/>
                  <a:pt x="7436364" y="2739672"/>
                  <a:pt x="7426037" y="2729346"/>
                </a:cubicBezTo>
                <a:lnTo>
                  <a:pt x="7398327" y="2701637"/>
                </a:lnTo>
                <a:cubicBezTo>
                  <a:pt x="7365353" y="2602713"/>
                  <a:pt x="7386820" y="2642812"/>
                  <a:pt x="7342909" y="2576946"/>
                </a:cubicBezTo>
                <a:cubicBezTo>
                  <a:pt x="7308090" y="2472484"/>
                  <a:pt x="7355056" y="2601237"/>
                  <a:pt x="7301346" y="2493818"/>
                </a:cubicBezTo>
                <a:cubicBezTo>
                  <a:pt x="7282680" y="2456486"/>
                  <a:pt x="7295074" y="2441571"/>
                  <a:pt x="7259782" y="2410691"/>
                </a:cubicBezTo>
                <a:cubicBezTo>
                  <a:pt x="7234720" y="2388761"/>
                  <a:pt x="7204364" y="2373746"/>
                  <a:pt x="7176655" y="2355273"/>
                </a:cubicBezTo>
                <a:cubicBezTo>
                  <a:pt x="7162800" y="2346037"/>
                  <a:pt x="7150888" y="2332830"/>
                  <a:pt x="7135091" y="2327564"/>
                </a:cubicBezTo>
                <a:cubicBezTo>
                  <a:pt x="7049732" y="2299110"/>
                  <a:pt x="7136641" y="2325327"/>
                  <a:pt x="6996546" y="2299855"/>
                </a:cubicBezTo>
                <a:cubicBezTo>
                  <a:pt x="6977812" y="2296449"/>
                  <a:pt x="6959799" y="2289734"/>
                  <a:pt x="6941127" y="2286000"/>
                </a:cubicBezTo>
                <a:cubicBezTo>
                  <a:pt x="6913581" y="2280491"/>
                  <a:pt x="6885709" y="2276764"/>
                  <a:pt x="6858000" y="2272146"/>
                </a:cubicBezTo>
                <a:cubicBezTo>
                  <a:pt x="6793346" y="2276764"/>
                  <a:pt x="6728139" y="2276385"/>
                  <a:pt x="6664037" y="2286000"/>
                </a:cubicBezTo>
                <a:cubicBezTo>
                  <a:pt x="6635152" y="2290333"/>
                  <a:pt x="6608618" y="2304472"/>
                  <a:pt x="6580909" y="2313709"/>
                </a:cubicBezTo>
                <a:cubicBezTo>
                  <a:pt x="6567055" y="2318327"/>
                  <a:pt x="6551497" y="2319463"/>
                  <a:pt x="6539346" y="2327564"/>
                </a:cubicBezTo>
                <a:cubicBezTo>
                  <a:pt x="6525491" y="2336800"/>
                  <a:pt x="6512675" y="2347826"/>
                  <a:pt x="6497782" y="2355273"/>
                </a:cubicBezTo>
                <a:cubicBezTo>
                  <a:pt x="6383067" y="2412631"/>
                  <a:pt x="6533762" y="2317431"/>
                  <a:pt x="6414655" y="2396837"/>
                </a:cubicBezTo>
                <a:cubicBezTo>
                  <a:pt x="6388252" y="2436441"/>
                  <a:pt x="6344489" y="2507971"/>
                  <a:pt x="6303818" y="2521528"/>
                </a:cubicBezTo>
                <a:lnTo>
                  <a:pt x="6262255" y="2535382"/>
                </a:lnTo>
                <a:cubicBezTo>
                  <a:pt x="6052153" y="2675448"/>
                  <a:pt x="6267788" y="2523844"/>
                  <a:pt x="6137564" y="2632364"/>
                </a:cubicBezTo>
                <a:cubicBezTo>
                  <a:pt x="6124772" y="2643024"/>
                  <a:pt x="6108531" y="2649108"/>
                  <a:pt x="6096000" y="2660073"/>
                </a:cubicBezTo>
                <a:cubicBezTo>
                  <a:pt x="6071424" y="2681577"/>
                  <a:pt x="6057707" y="2719019"/>
                  <a:pt x="6026727" y="2729346"/>
                </a:cubicBezTo>
                <a:cubicBezTo>
                  <a:pt x="5999018" y="2738582"/>
                  <a:pt x="5967902" y="2740853"/>
                  <a:pt x="5943600" y="2757055"/>
                </a:cubicBezTo>
                <a:cubicBezTo>
                  <a:pt x="5889886" y="2792865"/>
                  <a:pt x="5917834" y="2779499"/>
                  <a:pt x="5860473" y="2798618"/>
                </a:cubicBezTo>
                <a:cubicBezTo>
                  <a:pt x="5851237" y="2807855"/>
                  <a:pt x="5844447" y="2820486"/>
                  <a:pt x="5832764" y="2826328"/>
                </a:cubicBezTo>
                <a:cubicBezTo>
                  <a:pt x="5806640" y="2839390"/>
                  <a:pt x="5749637" y="2854037"/>
                  <a:pt x="5749637" y="2854037"/>
                </a:cubicBezTo>
                <a:cubicBezTo>
                  <a:pt x="5740400" y="2863273"/>
                  <a:pt x="5728648" y="2870545"/>
                  <a:pt x="5721927" y="2881746"/>
                </a:cubicBezTo>
                <a:cubicBezTo>
                  <a:pt x="5697624" y="2922251"/>
                  <a:pt x="5701740" y="3025435"/>
                  <a:pt x="5694218" y="3048000"/>
                </a:cubicBezTo>
                <a:cubicBezTo>
                  <a:pt x="5686598" y="3070861"/>
                  <a:pt x="5630105" y="3104597"/>
                  <a:pt x="5611091" y="3117273"/>
                </a:cubicBezTo>
                <a:lnTo>
                  <a:pt x="5500255" y="3283528"/>
                </a:lnTo>
                <a:cubicBezTo>
                  <a:pt x="5491019" y="3297382"/>
                  <a:pt x="5477811" y="3309295"/>
                  <a:pt x="5472546" y="3325091"/>
                </a:cubicBezTo>
                <a:lnTo>
                  <a:pt x="5444837" y="3408218"/>
                </a:lnTo>
                <a:cubicBezTo>
                  <a:pt x="5440219" y="3422073"/>
                  <a:pt x="5439083" y="3437631"/>
                  <a:pt x="5430982" y="3449782"/>
                </a:cubicBezTo>
                <a:lnTo>
                  <a:pt x="5403273" y="3491346"/>
                </a:lnTo>
                <a:cubicBezTo>
                  <a:pt x="5398655" y="3509819"/>
                  <a:pt x="5393549" y="3528176"/>
                  <a:pt x="5389418" y="3546764"/>
                </a:cubicBezTo>
                <a:cubicBezTo>
                  <a:pt x="5384310" y="3569752"/>
                  <a:pt x="5383832" y="3593988"/>
                  <a:pt x="5375564" y="3616037"/>
                </a:cubicBezTo>
                <a:cubicBezTo>
                  <a:pt x="5369718" y="3631628"/>
                  <a:pt x="5355302" y="3642707"/>
                  <a:pt x="5347855" y="3657600"/>
                </a:cubicBezTo>
                <a:cubicBezTo>
                  <a:pt x="5341324" y="3670662"/>
                  <a:pt x="5338618" y="3685309"/>
                  <a:pt x="5334000" y="3699164"/>
                </a:cubicBezTo>
                <a:cubicBezTo>
                  <a:pt x="5350096" y="3908401"/>
                  <a:pt x="5328814" y="3822146"/>
                  <a:pt x="5375564" y="3962400"/>
                </a:cubicBezTo>
                <a:cubicBezTo>
                  <a:pt x="5375565" y="3962402"/>
                  <a:pt x="5403271" y="4045527"/>
                  <a:pt x="5403273" y="4045528"/>
                </a:cubicBezTo>
                <a:lnTo>
                  <a:pt x="5444837" y="4073237"/>
                </a:lnTo>
                <a:cubicBezTo>
                  <a:pt x="5447426" y="4083594"/>
                  <a:pt x="5464026" y="4156017"/>
                  <a:pt x="5472546" y="4170218"/>
                </a:cubicBezTo>
                <a:cubicBezTo>
                  <a:pt x="5479267" y="4181419"/>
                  <a:pt x="5491019" y="4188691"/>
                  <a:pt x="5500255" y="4197928"/>
                </a:cubicBezTo>
                <a:cubicBezTo>
                  <a:pt x="5522227" y="4263844"/>
                  <a:pt x="5518035" y="4275570"/>
                  <a:pt x="5555673" y="4322618"/>
                </a:cubicBezTo>
                <a:cubicBezTo>
                  <a:pt x="5563833" y="4332818"/>
                  <a:pt x="5575222" y="4340128"/>
                  <a:pt x="5583382" y="4350328"/>
                </a:cubicBezTo>
                <a:cubicBezTo>
                  <a:pt x="5593784" y="4363330"/>
                  <a:pt x="5598089" y="4381489"/>
                  <a:pt x="5611091" y="4391891"/>
                </a:cubicBezTo>
                <a:cubicBezTo>
                  <a:pt x="5622495" y="4401014"/>
                  <a:pt x="5639593" y="4399215"/>
                  <a:pt x="5652655" y="4405746"/>
                </a:cubicBezTo>
                <a:cubicBezTo>
                  <a:pt x="5667548" y="4413193"/>
                  <a:pt x="5680364" y="4424219"/>
                  <a:pt x="5694218" y="4433455"/>
                </a:cubicBezTo>
                <a:cubicBezTo>
                  <a:pt x="5712396" y="4460721"/>
                  <a:pt x="5723315" y="4482986"/>
                  <a:pt x="5749637" y="4502728"/>
                </a:cubicBezTo>
                <a:cubicBezTo>
                  <a:pt x="5776279" y="4522709"/>
                  <a:pt x="5805055" y="4539673"/>
                  <a:pt x="5832764" y="4558146"/>
                </a:cubicBezTo>
                <a:cubicBezTo>
                  <a:pt x="5846618" y="4567382"/>
                  <a:pt x="5862553" y="4574081"/>
                  <a:pt x="5874327" y="4585855"/>
                </a:cubicBezTo>
                <a:cubicBezTo>
                  <a:pt x="5883564" y="4595091"/>
                  <a:pt x="5891587" y="4605727"/>
                  <a:pt x="5902037" y="4613564"/>
                </a:cubicBezTo>
                <a:cubicBezTo>
                  <a:pt x="5928679" y="4633545"/>
                  <a:pt x="5953571" y="4658451"/>
                  <a:pt x="5985164" y="4668982"/>
                </a:cubicBezTo>
                <a:lnTo>
                  <a:pt x="6068291" y="4696691"/>
                </a:lnTo>
                <a:cubicBezTo>
                  <a:pt x="6082146" y="4705927"/>
                  <a:pt x="6094264" y="4718553"/>
                  <a:pt x="6109855" y="4724400"/>
                </a:cubicBezTo>
                <a:cubicBezTo>
                  <a:pt x="6151983" y="4740198"/>
                  <a:pt x="6298896" y="4750023"/>
                  <a:pt x="6317673" y="4752109"/>
                </a:cubicBezTo>
                <a:cubicBezTo>
                  <a:pt x="6354678" y="4756221"/>
                  <a:pt x="6391564" y="4761346"/>
                  <a:pt x="6428509" y="4765964"/>
                </a:cubicBezTo>
                <a:cubicBezTo>
                  <a:pt x="6460868" y="4776750"/>
                  <a:pt x="6528175" y="4801546"/>
                  <a:pt x="6567055" y="4807528"/>
                </a:cubicBezTo>
                <a:cubicBezTo>
                  <a:pt x="6608388" y="4813887"/>
                  <a:pt x="6650182" y="4816764"/>
                  <a:pt x="6691746" y="4821382"/>
                </a:cubicBezTo>
                <a:cubicBezTo>
                  <a:pt x="6824331" y="4953970"/>
                  <a:pt x="6654574" y="4796601"/>
                  <a:pt x="6774873" y="4876800"/>
                </a:cubicBezTo>
                <a:cubicBezTo>
                  <a:pt x="6791176" y="4887668"/>
                  <a:pt x="6800971" y="4906335"/>
                  <a:pt x="6816437" y="4918364"/>
                </a:cubicBezTo>
                <a:cubicBezTo>
                  <a:pt x="6842724" y="4938810"/>
                  <a:pt x="6899564" y="4973782"/>
                  <a:pt x="6899564" y="4973782"/>
                </a:cubicBezTo>
                <a:cubicBezTo>
                  <a:pt x="6904182" y="4987637"/>
                  <a:pt x="6906887" y="5002284"/>
                  <a:pt x="6913418" y="5015346"/>
                </a:cubicBezTo>
                <a:cubicBezTo>
                  <a:pt x="6941847" y="5072204"/>
                  <a:pt x="6934473" y="5041663"/>
                  <a:pt x="6968837" y="5084618"/>
                </a:cubicBezTo>
                <a:cubicBezTo>
                  <a:pt x="6979239" y="5097620"/>
                  <a:pt x="6987310" y="5112327"/>
                  <a:pt x="6996546" y="5126182"/>
                </a:cubicBezTo>
                <a:cubicBezTo>
                  <a:pt x="7005782" y="5153891"/>
                  <a:pt x="7008054" y="5185007"/>
                  <a:pt x="7024255" y="5209309"/>
                </a:cubicBezTo>
                <a:lnTo>
                  <a:pt x="7079673" y="5292437"/>
                </a:lnTo>
                <a:cubicBezTo>
                  <a:pt x="7091542" y="5328045"/>
                  <a:pt x="7100424" y="5351150"/>
                  <a:pt x="7107382" y="5389418"/>
                </a:cubicBezTo>
                <a:cubicBezTo>
                  <a:pt x="7120045" y="5459065"/>
                  <a:pt x="7129010" y="5558059"/>
                  <a:pt x="7135091" y="5624946"/>
                </a:cubicBezTo>
                <a:cubicBezTo>
                  <a:pt x="7140126" y="5680328"/>
                  <a:pt x="7148946" y="5791200"/>
                  <a:pt x="7148946" y="5791200"/>
                </a:cubicBezTo>
              </a:path>
            </a:pathLst>
          </a:cu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олилиния 9"/>
          <p:cNvSpPr/>
          <p:nvPr/>
        </p:nvSpPr>
        <p:spPr>
          <a:xfrm>
            <a:off x="415636" y="762000"/>
            <a:ext cx="6539346" cy="3629891"/>
          </a:xfrm>
          <a:custGeom>
            <a:avLst/>
            <a:gdLst>
              <a:gd name="connsiteX0" fmla="*/ 4613564 w 6539346"/>
              <a:gd name="connsiteY0" fmla="*/ 249382 h 3629891"/>
              <a:gd name="connsiteX1" fmla="*/ 3990109 w 6539346"/>
              <a:gd name="connsiteY1" fmla="*/ 263236 h 3629891"/>
              <a:gd name="connsiteX2" fmla="*/ 3948546 w 6539346"/>
              <a:gd name="connsiteY2" fmla="*/ 277091 h 3629891"/>
              <a:gd name="connsiteX3" fmla="*/ 3837709 w 6539346"/>
              <a:gd name="connsiteY3" fmla="*/ 304800 h 3629891"/>
              <a:gd name="connsiteX4" fmla="*/ 3782291 w 6539346"/>
              <a:gd name="connsiteY4" fmla="*/ 318655 h 3629891"/>
              <a:gd name="connsiteX5" fmla="*/ 3699164 w 6539346"/>
              <a:gd name="connsiteY5" fmla="*/ 346364 h 3629891"/>
              <a:gd name="connsiteX6" fmla="*/ 3477491 w 6539346"/>
              <a:gd name="connsiteY6" fmla="*/ 387927 h 3629891"/>
              <a:gd name="connsiteX7" fmla="*/ 3408219 w 6539346"/>
              <a:gd name="connsiteY7" fmla="*/ 401782 h 3629891"/>
              <a:gd name="connsiteX8" fmla="*/ 3186546 w 6539346"/>
              <a:gd name="connsiteY8" fmla="*/ 457200 h 3629891"/>
              <a:gd name="connsiteX9" fmla="*/ 3131128 w 6539346"/>
              <a:gd name="connsiteY9" fmla="*/ 471055 h 3629891"/>
              <a:gd name="connsiteX10" fmla="*/ 3061855 w 6539346"/>
              <a:gd name="connsiteY10" fmla="*/ 484909 h 3629891"/>
              <a:gd name="connsiteX11" fmla="*/ 3020291 w 6539346"/>
              <a:gd name="connsiteY11" fmla="*/ 498764 h 3629891"/>
              <a:gd name="connsiteX12" fmla="*/ 2895600 w 6539346"/>
              <a:gd name="connsiteY12" fmla="*/ 512618 h 3629891"/>
              <a:gd name="connsiteX13" fmla="*/ 2867891 w 6539346"/>
              <a:gd name="connsiteY13" fmla="*/ 554182 h 3629891"/>
              <a:gd name="connsiteX14" fmla="*/ 2826328 w 6539346"/>
              <a:gd name="connsiteY14" fmla="*/ 568036 h 3629891"/>
              <a:gd name="connsiteX15" fmla="*/ 2784764 w 6539346"/>
              <a:gd name="connsiteY15" fmla="*/ 595745 h 3629891"/>
              <a:gd name="connsiteX16" fmla="*/ 2687782 w 6539346"/>
              <a:gd name="connsiteY16" fmla="*/ 623455 h 3629891"/>
              <a:gd name="connsiteX17" fmla="*/ 2646219 w 6539346"/>
              <a:gd name="connsiteY17" fmla="*/ 637309 h 3629891"/>
              <a:gd name="connsiteX18" fmla="*/ 2576946 w 6539346"/>
              <a:gd name="connsiteY18" fmla="*/ 678873 h 3629891"/>
              <a:gd name="connsiteX19" fmla="*/ 2507673 w 6539346"/>
              <a:gd name="connsiteY19" fmla="*/ 762000 h 3629891"/>
              <a:gd name="connsiteX20" fmla="*/ 2466109 w 6539346"/>
              <a:gd name="connsiteY20" fmla="*/ 789709 h 3629891"/>
              <a:gd name="connsiteX21" fmla="*/ 2396837 w 6539346"/>
              <a:gd name="connsiteY21" fmla="*/ 775855 h 3629891"/>
              <a:gd name="connsiteX22" fmla="*/ 2313709 w 6539346"/>
              <a:gd name="connsiteY22" fmla="*/ 831273 h 3629891"/>
              <a:gd name="connsiteX23" fmla="*/ 2272146 w 6539346"/>
              <a:gd name="connsiteY23" fmla="*/ 858982 h 3629891"/>
              <a:gd name="connsiteX24" fmla="*/ 2216728 w 6539346"/>
              <a:gd name="connsiteY24" fmla="*/ 942109 h 3629891"/>
              <a:gd name="connsiteX25" fmla="*/ 2189019 w 6539346"/>
              <a:gd name="connsiteY25" fmla="*/ 983673 h 3629891"/>
              <a:gd name="connsiteX26" fmla="*/ 2175164 w 6539346"/>
              <a:gd name="connsiteY26" fmla="*/ 1025236 h 3629891"/>
              <a:gd name="connsiteX27" fmla="*/ 2133600 w 6539346"/>
              <a:gd name="connsiteY27" fmla="*/ 1108364 h 3629891"/>
              <a:gd name="connsiteX28" fmla="*/ 2078182 w 6539346"/>
              <a:gd name="connsiteY28" fmla="*/ 1302327 h 3629891"/>
              <a:gd name="connsiteX29" fmla="*/ 2064328 w 6539346"/>
              <a:gd name="connsiteY29" fmla="*/ 1343891 h 3629891"/>
              <a:gd name="connsiteX30" fmla="*/ 2022764 w 6539346"/>
              <a:gd name="connsiteY30" fmla="*/ 1357745 h 3629891"/>
              <a:gd name="connsiteX31" fmla="*/ 1981200 w 6539346"/>
              <a:gd name="connsiteY31" fmla="*/ 1524000 h 3629891"/>
              <a:gd name="connsiteX32" fmla="*/ 1967346 w 6539346"/>
              <a:gd name="connsiteY32" fmla="*/ 1565564 h 3629891"/>
              <a:gd name="connsiteX33" fmla="*/ 1939637 w 6539346"/>
              <a:gd name="connsiteY33" fmla="*/ 1607127 h 3629891"/>
              <a:gd name="connsiteX34" fmla="*/ 1911928 w 6539346"/>
              <a:gd name="connsiteY34" fmla="*/ 1717964 h 3629891"/>
              <a:gd name="connsiteX35" fmla="*/ 1898073 w 6539346"/>
              <a:gd name="connsiteY35" fmla="*/ 1759527 h 3629891"/>
              <a:gd name="connsiteX36" fmla="*/ 1911928 w 6539346"/>
              <a:gd name="connsiteY36" fmla="*/ 2064327 h 3629891"/>
              <a:gd name="connsiteX37" fmla="*/ 1925782 w 6539346"/>
              <a:gd name="connsiteY37" fmla="*/ 2119745 h 3629891"/>
              <a:gd name="connsiteX38" fmla="*/ 1953491 w 6539346"/>
              <a:gd name="connsiteY38" fmla="*/ 2147455 h 3629891"/>
              <a:gd name="connsiteX39" fmla="*/ 2008909 w 6539346"/>
              <a:gd name="connsiteY39" fmla="*/ 2230582 h 3629891"/>
              <a:gd name="connsiteX40" fmla="*/ 2050473 w 6539346"/>
              <a:gd name="connsiteY40" fmla="*/ 2369127 h 3629891"/>
              <a:gd name="connsiteX41" fmla="*/ 2078182 w 6539346"/>
              <a:gd name="connsiteY41" fmla="*/ 2424545 h 3629891"/>
              <a:gd name="connsiteX42" fmla="*/ 2119746 w 6539346"/>
              <a:gd name="connsiteY42" fmla="*/ 2452255 h 3629891"/>
              <a:gd name="connsiteX43" fmla="*/ 2147455 w 6539346"/>
              <a:gd name="connsiteY43" fmla="*/ 2493818 h 3629891"/>
              <a:gd name="connsiteX44" fmla="*/ 2230582 w 6539346"/>
              <a:gd name="connsiteY44" fmla="*/ 2549236 h 3629891"/>
              <a:gd name="connsiteX45" fmla="*/ 2286000 w 6539346"/>
              <a:gd name="connsiteY45" fmla="*/ 2604655 h 3629891"/>
              <a:gd name="connsiteX46" fmla="*/ 2341419 w 6539346"/>
              <a:gd name="connsiteY46" fmla="*/ 2660073 h 3629891"/>
              <a:gd name="connsiteX47" fmla="*/ 2438400 w 6539346"/>
              <a:gd name="connsiteY47" fmla="*/ 2770909 h 3629891"/>
              <a:gd name="connsiteX48" fmla="*/ 2493819 w 6539346"/>
              <a:gd name="connsiteY48" fmla="*/ 2840182 h 3629891"/>
              <a:gd name="connsiteX49" fmla="*/ 2521528 w 6539346"/>
              <a:gd name="connsiteY49" fmla="*/ 2881745 h 3629891"/>
              <a:gd name="connsiteX50" fmla="*/ 2563091 w 6539346"/>
              <a:gd name="connsiteY50" fmla="*/ 2909455 h 3629891"/>
              <a:gd name="connsiteX51" fmla="*/ 2604655 w 6539346"/>
              <a:gd name="connsiteY51" fmla="*/ 2951018 h 3629891"/>
              <a:gd name="connsiteX52" fmla="*/ 2729346 w 6539346"/>
              <a:gd name="connsiteY52" fmla="*/ 3034145 h 3629891"/>
              <a:gd name="connsiteX53" fmla="*/ 2812473 w 6539346"/>
              <a:gd name="connsiteY53" fmla="*/ 3089564 h 3629891"/>
              <a:gd name="connsiteX54" fmla="*/ 2895600 w 6539346"/>
              <a:gd name="connsiteY54" fmla="*/ 3117273 h 3629891"/>
              <a:gd name="connsiteX55" fmla="*/ 2937164 w 6539346"/>
              <a:gd name="connsiteY55" fmla="*/ 3158836 h 3629891"/>
              <a:gd name="connsiteX56" fmla="*/ 2978728 w 6539346"/>
              <a:gd name="connsiteY56" fmla="*/ 3172691 h 3629891"/>
              <a:gd name="connsiteX57" fmla="*/ 3061855 w 6539346"/>
              <a:gd name="connsiteY57" fmla="*/ 3186545 h 3629891"/>
              <a:gd name="connsiteX58" fmla="*/ 3117273 w 6539346"/>
              <a:gd name="connsiteY58" fmla="*/ 3200400 h 3629891"/>
              <a:gd name="connsiteX59" fmla="*/ 3200400 w 6539346"/>
              <a:gd name="connsiteY59" fmla="*/ 3255818 h 3629891"/>
              <a:gd name="connsiteX60" fmla="*/ 3283528 w 6539346"/>
              <a:gd name="connsiteY60" fmla="*/ 3283527 h 3629891"/>
              <a:gd name="connsiteX61" fmla="*/ 3325091 w 6539346"/>
              <a:gd name="connsiteY61" fmla="*/ 3311236 h 3629891"/>
              <a:gd name="connsiteX62" fmla="*/ 3505200 w 6539346"/>
              <a:gd name="connsiteY62" fmla="*/ 3352800 h 3629891"/>
              <a:gd name="connsiteX63" fmla="*/ 3629891 w 6539346"/>
              <a:gd name="connsiteY63" fmla="*/ 3394364 h 3629891"/>
              <a:gd name="connsiteX64" fmla="*/ 3671455 w 6539346"/>
              <a:gd name="connsiteY64" fmla="*/ 3408218 h 3629891"/>
              <a:gd name="connsiteX65" fmla="*/ 3713019 w 6539346"/>
              <a:gd name="connsiteY65" fmla="*/ 3422073 h 3629891"/>
              <a:gd name="connsiteX66" fmla="*/ 3865419 w 6539346"/>
              <a:gd name="connsiteY66" fmla="*/ 3449782 h 3629891"/>
              <a:gd name="connsiteX67" fmla="*/ 3990109 w 6539346"/>
              <a:gd name="connsiteY67" fmla="*/ 3491345 h 3629891"/>
              <a:gd name="connsiteX68" fmla="*/ 4045528 w 6539346"/>
              <a:gd name="connsiteY68" fmla="*/ 3519055 h 3629891"/>
              <a:gd name="connsiteX69" fmla="*/ 4114800 w 6539346"/>
              <a:gd name="connsiteY69" fmla="*/ 3532909 h 3629891"/>
              <a:gd name="connsiteX70" fmla="*/ 4294909 w 6539346"/>
              <a:gd name="connsiteY70" fmla="*/ 3560618 h 3629891"/>
              <a:gd name="connsiteX71" fmla="*/ 4378037 w 6539346"/>
              <a:gd name="connsiteY71" fmla="*/ 3588327 h 3629891"/>
              <a:gd name="connsiteX72" fmla="*/ 4419600 w 6539346"/>
              <a:gd name="connsiteY72" fmla="*/ 3602182 h 3629891"/>
              <a:gd name="connsiteX73" fmla="*/ 4765964 w 6539346"/>
              <a:gd name="connsiteY73" fmla="*/ 3629891 h 3629891"/>
              <a:gd name="connsiteX74" fmla="*/ 5971309 w 6539346"/>
              <a:gd name="connsiteY74" fmla="*/ 3616036 h 3629891"/>
              <a:gd name="connsiteX75" fmla="*/ 5999019 w 6539346"/>
              <a:gd name="connsiteY75" fmla="*/ 3588327 h 3629891"/>
              <a:gd name="connsiteX76" fmla="*/ 6040582 w 6539346"/>
              <a:gd name="connsiteY76" fmla="*/ 3574473 h 3629891"/>
              <a:gd name="connsiteX77" fmla="*/ 6068291 w 6539346"/>
              <a:gd name="connsiteY77" fmla="*/ 3532909 h 3629891"/>
              <a:gd name="connsiteX78" fmla="*/ 6165273 w 6539346"/>
              <a:gd name="connsiteY78" fmla="*/ 3505200 h 3629891"/>
              <a:gd name="connsiteX79" fmla="*/ 6206837 w 6539346"/>
              <a:gd name="connsiteY79" fmla="*/ 3477491 h 3629891"/>
              <a:gd name="connsiteX80" fmla="*/ 6220691 w 6539346"/>
              <a:gd name="connsiteY80" fmla="*/ 3435927 h 3629891"/>
              <a:gd name="connsiteX81" fmla="*/ 6303819 w 6539346"/>
              <a:gd name="connsiteY81" fmla="*/ 3408218 h 3629891"/>
              <a:gd name="connsiteX82" fmla="*/ 6373091 w 6539346"/>
              <a:gd name="connsiteY82" fmla="*/ 3352800 h 3629891"/>
              <a:gd name="connsiteX83" fmla="*/ 6414655 w 6539346"/>
              <a:gd name="connsiteY83" fmla="*/ 3311236 h 3629891"/>
              <a:gd name="connsiteX84" fmla="*/ 6511637 w 6539346"/>
              <a:gd name="connsiteY84" fmla="*/ 3269673 h 3629891"/>
              <a:gd name="connsiteX85" fmla="*/ 6539346 w 6539346"/>
              <a:gd name="connsiteY85" fmla="*/ 3228109 h 3629891"/>
              <a:gd name="connsiteX86" fmla="*/ 6511637 w 6539346"/>
              <a:gd name="connsiteY86" fmla="*/ 3186545 h 3629891"/>
              <a:gd name="connsiteX87" fmla="*/ 6497782 w 6539346"/>
              <a:gd name="connsiteY87" fmla="*/ 3131127 h 3629891"/>
              <a:gd name="connsiteX88" fmla="*/ 6483928 w 6539346"/>
              <a:gd name="connsiteY88" fmla="*/ 2978727 h 3629891"/>
              <a:gd name="connsiteX89" fmla="*/ 6428509 w 6539346"/>
              <a:gd name="connsiteY89" fmla="*/ 2895600 h 3629891"/>
              <a:gd name="connsiteX90" fmla="*/ 6414655 w 6539346"/>
              <a:gd name="connsiteY90" fmla="*/ 2854036 h 3629891"/>
              <a:gd name="connsiteX91" fmla="*/ 6303819 w 6539346"/>
              <a:gd name="connsiteY91" fmla="*/ 2729345 h 3629891"/>
              <a:gd name="connsiteX92" fmla="*/ 6192982 w 6539346"/>
              <a:gd name="connsiteY92" fmla="*/ 2646218 h 3629891"/>
              <a:gd name="connsiteX93" fmla="*/ 6151419 w 6539346"/>
              <a:gd name="connsiteY93" fmla="*/ 2618509 h 3629891"/>
              <a:gd name="connsiteX94" fmla="*/ 6123709 w 6539346"/>
              <a:gd name="connsiteY94" fmla="*/ 2590800 h 3629891"/>
              <a:gd name="connsiteX95" fmla="*/ 6040582 w 6539346"/>
              <a:gd name="connsiteY95" fmla="*/ 2563091 h 3629891"/>
              <a:gd name="connsiteX96" fmla="*/ 5915891 w 6539346"/>
              <a:gd name="connsiteY96" fmla="*/ 2493818 h 3629891"/>
              <a:gd name="connsiteX97" fmla="*/ 5874328 w 6539346"/>
              <a:gd name="connsiteY97" fmla="*/ 2466109 h 3629891"/>
              <a:gd name="connsiteX98" fmla="*/ 5777346 w 6539346"/>
              <a:gd name="connsiteY98" fmla="*/ 2410691 h 3629891"/>
              <a:gd name="connsiteX99" fmla="*/ 5694219 w 6539346"/>
              <a:gd name="connsiteY99" fmla="*/ 2382982 h 3629891"/>
              <a:gd name="connsiteX100" fmla="*/ 5652655 w 6539346"/>
              <a:gd name="connsiteY100" fmla="*/ 2369127 h 3629891"/>
              <a:gd name="connsiteX101" fmla="*/ 5527964 w 6539346"/>
              <a:gd name="connsiteY101" fmla="*/ 2355273 h 3629891"/>
              <a:gd name="connsiteX102" fmla="*/ 5334000 w 6539346"/>
              <a:gd name="connsiteY102" fmla="*/ 2327564 h 3629891"/>
              <a:gd name="connsiteX103" fmla="*/ 5209309 w 6539346"/>
              <a:gd name="connsiteY103" fmla="*/ 2299855 h 3629891"/>
              <a:gd name="connsiteX104" fmla="*/ 5098473 w 6539346"/>
              <a:gd name="connsiteY104" fmla="*/ 2272145 h 3629891"/>
              <a:gd name="connsiteX105" fmla="*/ 5056909 w 6539346"/>
              <a:gd name="connsiteY105" fmla="*/ 2286000 h 3629891"/>
              <a:gd name="connsiteX106" fmla="*/ 5029200 w 6539346"/>
              <a:gd name="connsiteY106" fmla="*/ 2327564 h 3629891"/>
              <a:gd name="connsiteX107" fmla="*/ 4807528 w 6539346"/>
              <a:gd name="connsiteY107" fmla="*/ 2341418 h 3629891"/>
              <a:gd name="connsiteX108" fmla="*/ 4558146 w 6539346"/>
              <a:gd name="connsiteY108" fmla="*/ 2355273 h 3629891"/>
              <a:gd name="connsiteX109" fmla="*/ 4433455 w 6539346"/>
              <a:gd name="connsiteY109" fmla="*/ 2382982 h 3629891"/>
              <a:gd name="connsiteX110" fmla="*/ 4391891 w 6539346"/>
              <a:gd name="connsiteY110" fmla="*/ 2396836 h 3629891"/>
              <a:gd name="connsiteX111" fmla="*/ 4350328 w 6539346"/>
              <a:gd name="connsiteY111" fmla="*/ 2424545 h 3629891"/>
              <a:gd name="connsiteX112" fmla="*/ 4294909 w 6539346"/>
              <a:gd name="connsiteY112" fmla="*/ 2438400 h 3629891"/>
              <a:gd name="connsiteX113" fmla="*/ 4267200 w 6539346"/>
              <a:gd name="connsiteY113" fmla="*/ 2479964 h 3629891"/>
              <a:gd name="connsiteX114" fmla="*/ 4184073 w 6539346"/>
              <a:gd name="connsiteY114" fmla="*/ 2507673 h 3629891"/>
              <a:gd name="connsiteX115" fmla="*/ 4073237 w 6539346"/>
              <a:gd name="connsiteY115" fmla="*/ 2535382 h 3629891"/>
              <a:gd name="connsiteX116" fmla="*/ 4045528 w 6539346"/>
              <a:gd name="connsiteY116" fmla="*/ 2576945 h 3629891"/>
              <a:gd name="connsiteX117" fmla="*/ 3962400 w 6539346"/>
              <a:gd name="connsiteY117" fmla="*/ 2604655 h 3629891"/>
              <a:gd name="connsiteX118" fmla="*/ 3893128 w 6539346"/>
              <a:gd name="connsiteY118" fmla="*/ 2673927 h 3629891"/>
              <a:gd name="connsiteX119" fmla="*/ 3768437 w 6539346"/>
              <a:gd name="connsiteY119" fmla="*/ 2784764 h 3629891"/>
              <a:gd name="connsiteX120" fmla="*/ 3713019 w 6539346"/>
              <a:gd name="connsiteY120" fmla="*/ 2798618 h 3629891"/>
              <a:gd name="connsiteX121" fmla="*/ 3699164 w 6539346"/>
              <a:gd name="connsiteY121" fmla="*/ 2854036 h 3629891"/>
              <a:gd name="connsiteX122" fmla="*/ 3643746 w 6539346"/>
              <a:gd name="connsiteY122" fmla="*/ 2895600 h 3629891"/>
              <a:gd name="connsiteX123" fmla="*/ 3560619 w 6539346"/>
              <a:gd name="connsiteY123" fmla="*/ 2951018 h 3629891"/>
              <a:gd name="connsiteX124" fmla="*/ 3491346 w 6539346"/>
              <a:gd name="connsiteY124" fmla="*/ 3006436 h 3629891"/>
              <a:gd name="connsiteX125" fmla="*/ 3463637 w 6539346"/>
              <a:gd name="connsiteY125" fmla="*/ 3048000 h 3629891"/>
              <a:gd name="connsiteX126" fmla="*/ 3380509 w 6539346"/>
              <a:gd name="connsiteY126" fmla="*/ 3117273 h 3629891"/>
              <a:gd name="connsiteX127" fmla="*/ 3325091 w 6539346"/>
              <a:gd name="connsiteY127" fmla="*/ 3200400 h 3629891"/>
              <a:gd name="connsiteX128" fmla="*/ 3241964 w 6539346"/>
              <a:gd name="connsiteY128" fmla="*/ 3255818 h 3629891"/>
              <a:gd name="connsiteX129" fmla="*/ 3214255 w 6539346"/>
              <a:gd name="connsiteY129" fmla="*/ 3297382 h 3629891"/>
              <a:gd name="connsiteX130" fmla="*/ 3131128 w 6539346"/>
              <a:gd name="connsiteY130" fmla="*/ 3338945 h 3629891"/>
              <a:gd name="connsiteX131" fmla="*/ 2951019 w 6539346"/>
              <a:gd name="connsiteY131" fmla="*/ 3380509 h 3629891"/>
              <a:gd name="connsiteX132" fmla="*/ 2923309 w 6539346"/>
              <a:gd name="connsiteY132" fmla="*/ 3408218 h 3629891"/>
              <a:gd name="connsiteX133" fmla="*/ 2757055 w 6539346"/>
              <a:gd name="connsiteY133" fmla="*/ 3435927 h 3629891"/>
              <a:gd name="connsiteX134" fmla="*/ 2687782 w 6539346"/>
              <a:gd name="connsiteY134" fmla="*/ 3463636 h 3629891"/>
              <a:gd name="connsiteX135" fmla="*/ 2604655 w 6539346"/>
              <a:gd name="connsiteY135" fmla="*/ 3477491 h 3629891"/>
              <a:gd name="connsiteX136" fmla="*/ 2022764 w 6539346"/>
              <a:gd name="connsiteY136" fmla="*/ 3463636 h 3629891"/>
              <a:gd name="connsiteX137" fmla="*/ 1967346 w 6539346"/>
              <a:gd name="connsiteY137" fmla="*/ 3449782 h 3629891"/>
              <a:gd name="connsiteX138" fmla="*/ 1884219 w 6539346"/>
              <a:gd name="connsiteY138" fmla="*/ 3422073 h 3629891"/>
              <a:gd name="connsiteX139" fmla="*/ 1856509 w 6539346"/>
              <a:gd name="connsiteY139" fmla="*/ 3394364 h 3629891"/>
              <a:gd name="connsiteX140" fmla="*/ 1759528 w 6539346"/>
              <a:gd name="connsiteY140" fmla="*/ 3338945 h 3629891"/>
              <a:gd name="connsiteX141" fmla="*/ 1704109 w 6539346"/>
              <a:gd name="connsiteY141" fmla="*/ 3325091 h 3629891"/>
              <a:gd name="connsiteX142" fmla="*/ 1662546 w 6539346"/>
              <a:gd name="connsiteY142" fmla="*/ 3311236 h 3629891"/>
              <a:gd name="connsiteX143" fmla="*/ 1717964 w 6539346"/>
              <a:gd name="connsiteY143" fmla="*/ 3366655 h 3629891"/>
              <a:gd name="connsiteX144" fmla="*/ 1801091 w 6539346"/>
              <a:gd name="connsiteY144" fmla="*/ 3422073 h 3629891"/>
              <a:gd name="connsiteX145" fmla="*/ 1759528 w 6539346"/>
              <a:gd name="connsiteY145" fmla="*/ 3435927 h 3629891"/>
              <a:gd name="connsiteX146" fmla="*/ 1662546 w 6539346"/>
              <a:gd name="connsiteY146" fmla="*/ 3408218 h 3629891"/>
              <a:gd name="connsiteX147" fmla="*/ 1620982 w 6539346"/>
              <a:gd name="connsiteY147" fmla="*/ 3380509 h 3629891"/>
              <a:gd name="connsiteX148" fmla="*/ 1579419 w 6539346"/>
              <a:gd name="connsiteY148" fmla="*/ 3366655 h 3629891"/>
              <a:gd name="connsiteX149" fmla="*/ 1537855 w 6539346"/>
              <a:gd name="connsiteY149" fmla="*/ 3338945 h 3629891"/>
              <a:gd name="connsiteX150" fmla="*/ 1399309 w 6539346"/>
              <a:gd name="connsiteY150" fmla="*/ 3311236 h 3629891"/>
              <a:gd name="connsiteX151" fmla="*/ 1330037 w 6539346"/>
              <a:gd name="connsiteY151" fmla="*/ 3255818 h 3629891"/>
              <a:gd name="connsiteX152" fmla="*/ 1288473 w 6539346"/>
              <a:gd name="connsiteY152" fmla="*/ 3241964 h 3629891"/>
              <a:gd name="connsiteX153" fmla="*/ 1233055 w 6539346"/>
              <a:gd name="connsiteY153" fmla="*/ 3214255 h 3629891"/>
              <a:gd name="connsiteX154" fmla="*/ 1205346 w 6539346"/>
              <a:gd name="connsiteY154" fmla="*/ 3186545 h 3629891"/>
              <a:gd name="connsiteX155" fmla="*/ 1149928 w 6539346"/>
              <a:gd name="connsiteY155" fmla="*/ 3158836 h 3629891"/>
              <a:gd name="connsiteX156" fmla="*/ 1108364 w 6539346"/>
              <a:gd name="connsiteY156" fmla="*/ 3131127 h 3629891"/>
              <a:gd name="connsiteX157" fmla="*/ 1052946 w 6539346"/>
              <a:gd name="connsiteY157" fmla="*/ 3048000 h 3629891"/>
              <a:gd name="connsiteX158" fmla="*/ 1025237 w 6539346"/>
              <a:gd name="connsiteY158" fmla="*/ 2951018 h 3629891"/>
              <a:gd name="connsiteX159" fmla="*/ 955964 w 6539346"/>
              <a:gd name="connsiteY159" fmla="*/ 2881745 h 3629891"/>
              <a:gd name="connsiteX160" fmla="*/ 969819 w 6539346"/>
              <a:gd name="connsiteY160" fmla="*/ 2563091 h 3629891"/>
              <a:gd name="connsiteX161" fmla="*/ 997528 w 6539346"/>
              <a:gd name="connsiteY161" fmla="*/ 2521527 h 3629891"/>
              <a:gd name="connsiteX162" fmla="*/ 1039091 w 6539346"/>
              <a:gd name="connsiteY162" fmla="*/ 2507673 h 3629891"/>
              <a:gd name="connsiteX163" fmla="*/ 1066800 w 6539346"/>
              <a:gd name="connsiteY163" fmla="*/ 2466109 h 3629891"/>
              <a:gd name="connsiteX164" fmla="*/ 1136073 w 6539346"/>
              <a:gd name="connsiteY164" fmla="*/ 2341418 h 3629891"/>
              <a:gd name="connsiteX165" fmla="*/ 1274619 w 6539346"/>
              <a:gd name="connsiteY165" fmla="*/ 2299855 h 3629891"/>
              <a:gd name="connsiteX166" fmla="*/ 1357746 w 6539346"/>
              <a:gd name="connsiteY166" fmla="*/ 2286000 h 3629891"/>
              <a:gd name="connsiteX167" fmla="*/ 1440873 w 6539346"/>
              <a:gd name="connsiteY167" fmla="*/ 2258291 h 3629891"/>
              <a:gd name="connsiteX168" fmla="*/ 1551709 w 6539346"/>
              <a:gd name="connsiteY168" fmla="*/ 2230582 h 3629891"/>
              <a:gd name="connsiteX169" fmla="*/ 1579419 w 6539346"/>
              <a:gd name="connsiteY169" fmla="*/ 2202873 h 3629891"/>
              <a:gd name="connsiteX170" fmla="*/ 1773382 w 6539346"/>
              <a:gd name="connsiteY170" fmla="*/ 2161309 h 3629891"/>
              <a:gd name="connsiteX171" fmla="*/ 1981200 w 6539346"/>
              <a:gd name="connsiteY171" fmla="*/ 2133600 h 3629891"/>
              <a:gd name="connsiteX172" fmla="*/ 2078182 w 6539346"/>
              <a:gd name="connsiteY172" fmla="*/ 2105891 h 3629891"/>
              <a:gd name="connsiteX173" fmla="*/ 2133600 w 6539346"/>
              <a:gd name="connsiteY173" fmla="*/ 2092036 h 3629891"/>
              <a:gd name="connsiteX174" fmla="*/ 2175164 w 6539346"/>
              <a:gd name="connsiteY174" fmla="*/ 2078182 h 3629891"/>
              <a:gd name="connsiteX175" fmla="*/ 2341419 w 6539346"/>
              <a:gd name="connsiteY175" fmla="*/ 2064327 h 3629891"/>
              <a:gd name="connsiteX176" fmla="*/ 2424546 w 6539346"/>
              <a:gd name="connsiteY176" fmla="*/ 2036618 h 3629891"/>
              <a:gd name="connsiteX177" fmla="*/ 2493819 w 6539346"/>
              <a:gd name="connsiteY177" fmla="*/ 2022764 h 3629891"/>
              <a:gd name="connsiteX178" fmla="*/ 2576946 w 6539346"/>
              <a:gd name="connsiteY178" fmla="*/ 2008909 h 3629891"/>
              <a:gd name="connsiteX179" fmla="*/ 2632364 w 6539346"/>
              <a:gd name="connsiteY179" fmla="*/ 1995055 h 3629891"/>
              <a:gd name="connsiteX180" fmla="*/ 2701637 w 6539346"/>
              <a:gd name="connsiteY180" fmla="*/ 1981200 h 3629891"/>
              <a:gd name="connsiteX181" fmla="*/ 2743200 w 6539346"/>
              <a:gd name="connsiteY181" fmla="*/ 1967345 h 3629891"/>
              <a:gd name="connsiteX182" fmla="*/ 3006437 w 6539346"/>
              <a:gd name="connsiteY182" fmla="*/ 1939636 h 3629891"/>
              <a:gd name="connsiteX183" fmla="*/ 3089564 w 6539346"/>
              <a:gd name="connsiteY183" fmla="*/ 1911927 h 3629891"/>
              <a:gd name="connsiteX184" fmla="*/ 3200400 w 6539346"/>
              <a:gd name="connsiteY184" fmla="*/ 1884218 h 3629891"/>
              <a:gd name="connsiteX185" fmla="*/ 3255819 w 6539346"/>
              <a:gd name="connsiteY185" fmla="*/ 1814945 h 3629891"/>
              <a:gd name="connsiteX186" fmla="*/ 3297382 w 6539346"/>
              <a:gd name="connsiteY186" fmla="*/ 1801091 h 3629891"/>
              <a:gd name="connsiteX187" fmla="*/ 3394364 w 6539346"/>
              <a:gd name="connsiteY187" fmla="*/ 1773382 h 3629891"/>
              <a:gd name="connsiteX188" fmla="*/ 3435928 w 6539346"/>
              <a:gd name="connsiteY188" fmla="*/ 1731818 h 3629891"/>
              <a:gd name="connsiteX189" fmla="*/ 3463637 w 6539346"/>
              <a:gd name="connsiteY189" fmla="*/ 1690255 h 3629891"/>
              <a:gd name="connsiteX190" fmla="*/ 3505200 w 6539346"/>
              <a:gd name="connsiteY190" fmla="*/ 1662545 h 3629891"/>
              <a:gd name="connsiteX191" fmla="*/ 3519055 w 6539346"/>
              <a:gd name="connsiteY191" fmla="*/ 1579418 h 3629891"/>
              <a:gd name="connsiteX192" fmla="*/ 3519055 w 6539346"/>
              <a:gd name="connsiteY192" fmla="*/ 1427018 h 3629891"/>
              <a:gd name="connsiteX193" fmla="*/ 3435928 w 6539346"/>
              <a:gd name="connsiteY193" fmla="*/ 1399309 h 3629891"/>
              <a:gd name="connsiteX194" fmla="*/ 3352800 w 6539346"/>
              <a:gd name="connsiteY194" fmla="*/ 1357745 h 3629891"/>
              <a:gd name="connsiteX195" fmla="*/ 3311237 w 6539346"/>
              <a:gd name="connsiteY195" fmla="*/ 1330036 h 3629891"/>
              <a:gd name="connsiteX196" fmla="*/ 3269673 w 6539346"/>
              <a:gd name="connsiteY196" fmla="*/ 1219200 h 3629891"/>
              <a:gd name="connsiteX197" fmla="*/ 3228109 w 6539346"/>
              <a:gd name="connsiteY197" fmla="*/ 1205345 h 3629891"/>
              <a:gd name="connsiteX198" fmla="*/ 3186546 w 6539346"/>
              <a:gd name="connsiteY198" fmla="*/ 1177636 h 3629891"/>
              <a:gd name="connsiteX199" fmla="*/ 3103419 w 6539346"/>
              <a:gd name="connsiteY199" fmla="*/ 1149927 h 3629891"/>
              <a:gd name="connsiteX200" fmla="*/ 3061855 w 6539346"/>
              <a:gd name="connsiteY200" fmla="*/ 1136073 h 3629891"/>
              <a:gd name="connsiteX201" fmla="*/ 3020291 w 6539346"/>
              <a:gd name="connsiteY201" fmla="*/ 1108364 h 3629891"/>
              <a:gd name="connsiteX202" fmla="*/ 2881746 w 6539346"/>
              <a:gd name="connsiteY202" fmla="*/ 1066800 h 3629891"/>
              <a:gd name="connsiteX203" fmla="*/ 2840182 w 6539346"/>
              <a:gd name="connsiteY203" fmla="*/ 1039091 h 3629891"/>
              <a:gd name="connsiteX204" fmla="*/ 2784764 w 6539346"/>
              <a:gd name="connsiteY204" fmla="*/ 997527 h 3629891"/>
              <a:gd name="connsiteX205" fmla="*/ 2743200 w 6539346"/>
              <a:gd name="connsiteY205" fmla="*/ 983673 h 3629891"/>
              <a:gd name="connsiteX206" fmla="*/ 2701637 w 6539346"/>
              <a:gd name="connsiteY206" fmla="*/ 955964 h 3629891"/>
              <a:gd name="connsiteX207" fmla="*/ 2618509 w 6539346"/>
              <a:gd name="connsiteY207" fmla="*/ 928255 h 3629891"/>
              <a:gd name="connsiteX208" fmla="*/ 2521528 w 6539346"/>
              <a:gd name="connsiteY208" fmla="*/ 900545 h 3629891"/>
              <a:gd name="connsiteX209" fmla="*/ 2382982 w 6539346"/>
              <a:gd name="connsiteY209" fmla="*/ 886691 h 3629891"/>
              <a:gd name="connsiteX210" fmla="*/ 2258291 w 6539346"/>
              <a:gd name="connsiteY210" fmla="*/ 872836 h 3629891"/>
              <a:gd name="connsiteX211" fmla="*/ 2175164 w 6539346"/>
              <a:gd name="connsiteY211" fmla="*/ 845127 h 3629891"/>
              <a:gd name="connsiteX212" fmla="*/ 2133600 w 6539346"/>
              <a:gd name="connsiteY212" fmla="*/ 831273 h 3629891"/>
              <a:gd name="connsiteX213" fmla="*/ 2050473 w 6539346"/>
              <a:gd name="connsiteY213" fmla="*/ 817418 h 3629891"/>
              <a:gd name="connsiteX214" fmla="*/ 1967346 w 6539346"/>
              <a:gd name="connsiteY214" fmla="*/ 789709 h 3629891"/>
              <a:gd name="connsiteX215" fmla="*/ 1884219 w 6539346"/>
              <a:gd name="connsiteY215" fmla="*/ 775855 h 3629891"/>
              <a:gd name="connsiteX216" fmla="*/ 1814946 w 6539346"/>
              <a:gd name="connsiteY216" fmla="*/ 762000 h 3629891"/>
              <a:gd name="connsiteX217" fmla="*/ 1731819 w 6539346"/>
              <a:gd name="connsiteY217" fmla="*/ 734291 h 3629891"/>
              <a:gd name="connsiteX218" fmla="*/ 1704109 w 6539346"/>
              <a:gd name="connsiteY218" fmla="*/ 706582 h 3629891"/>
              <a:gd name="connsiteX219" fmla="*/ 1620982 w 6539346"/>
              <a:gd name="connsiteY219" fmla="*/ 734291 h 3629891"/>
              <a:gd name="connsiteX220" fmla="*/ 1468582 w 6539346"/>
              <a:gd name="connsiteY220" fmla="*/ 720436 h 3629891"/>
              <a:gd name="connsiteX221" fmla="*/ 1427019 w 6539346"/>
              <a:gd name="connsiteY221" fmla="*/ 692727 h 3629891"/>
              <a:gd name="connsiteX222" fmla="*/ 1385455 w 6539346"/>
              <a:gd name="connsiteY222" fmla="*/ 678873 h 3629891"/>
              <a:gd name="connsiteX223" fmla="*/ 1302328 w 6539346"/>
              <a:gd name="connsiteY223" fmla="*/ 623455 h 3629891"/>
              <a:gd name="connsiteX224" fmla="*/ 1274619 w 6539346"/>
              <a:gd name="connsiteY224" fmla="*/ 595745 h 3629891"/>
              <a:gd name="connsiteX225" fmla="*/ 1233055 w 6539346"/>
              <a:gd name="connsiteY225" fmla="*/ 581891 h 3629891"/>
              <a:gd name="connsiteX226" fmla="*/ 1191491 w 6539346"/>
              <a:gd name="connsiteY226" fmla="*/ 554182 h 3629891"/>
              <a:gd name="connsiteX227" fmla="*/ 1094509 w 6539346"/>
              <a:gd name="connsiteY227" fmla="*/ 512618 h 3629891"/>
              <a:gd name="connsiteX228" fmla="*/ 969819 w 6539346"/>
              <a:gd name="connsiteY228" fmla="*/ 429491 h 3629891"/>
              <a:gd name="connsiteX229" fmla="*/ 928255 w 6539346"/>
              <a:gd name="connsiteY229" fmla="*/ 401782 h 3629891"/>
              <a:gd name="connsiteX230" fmla="*/ 886691 w 6539346"/>
              <a:gd name="connsiteY230" fmla="*/ 360218 h 3629891"/>
              <a:gd name="connsiteX231" fmla="*/ 789709 w 6539346"/>
              <a:gd name="connsiteY231" fmla="*/ 346364 h 3629891"/>
              <a:gd name="connsiteX232" fmla="*/ 762000 w 6539346"/>
              <a:gd name="connsiteY232" fmla="*/ 290945 h 3629891"/>
              <a:gd name="connsiteX233" fmla="*/ 623455 w 6539346"/>
              <a:gd name="connsiteY233" fmla="*/ 221673 h 3629891"/>
              <a:gd name="connsiteX234" fmla="*/ 540328 w 6539346"/>
              <a:gd name="connsiteY234" fmla="*/ 152400 h 3629891"/>
              <a:gd name="connsiteX235" fmla="*/ 512619 w 6539346"/>
              <a:gd name="connsiteY235" fmla="*/ 110836 h 3629891"/>
              <a:gd name="connsiteX236" fmla="*/ 429491 w 6539346"/>
              <a:gd name="connsiteY236" fmla="*/ 83127 h 3629891"/>
              <a:gd name="connsiteX237" fmla="*/ 332509 w 6539346"/>
              <a:gd name="connsiteY237" fmla="*/ 55418 h 3629891"/>
              <a:gd name="connsiteX238" fmla="*/ 290946 w 6539346"/>
              <a:gd name="connsiteY238" fmla="*/ 41564 h 3629891"/>
              <a:gd name="connsiteX239" fmla="*/ 0 w 6539346"/>
              <a:gd name="connsiteY239" fmla="*/ 0 h 36298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</a:cxnLst>
            <a:rect l="l" t="t" r="r" b="b"/>
            <a:pathLst>
              <a:path w="6539346" h="3629891">
                <a:moveTo>
                  <a:pt x="4613564" y="249382"/>
                </a:moveTo>
                <a:lnTo>
                  <a:pt x="3990109" y="263236"/>
                </a:lnTo>
                <a:cubicBezTo>
                  <a:pt x="3975518" y="263844"/>
                  <a:pt x="3962635" y="273248"/>
                  <a:pt x="3948546" y="277091"/>
                </a:cubicBezTo>
                <a:cubicBezTo>
                  <a:pt x="3911805" y="287111"/>
                  <a:pt x="3874655" y="295564"/>
                  <a:pt x="3837709" y="304800"/>
                </a:cubicBezTo>
                <a:cubicBezTo>
                  <a:pt x="3819236" y="309418"/>
                  <a:pt x="3800355" y="312634"/>
                  <a:pt x="3782291" y="318655"/>
                </a:cubicBezTo>
                <a:cubicBezTo>
                  <a:pt x="3754582" y="327891"/>
                  <a:pt x="3727974" y="341562"/>
                  <a:pt x="3699164" y="346364"/>
                </a:cubicBezTo>
                <a:cubicBezTo>
                  <a:pt x="3569591" y="367959"/>
                  <a:pt x="3643566" y="354712"/>
                  <a:pt x="3477491" y="387927"/>
                </a:cubicBezTo>
                <a:cubicBezTo>
                  <a:pt x="3454400" y="392545"/>
                  <a:pt x="3430559" y="394336"/>
                  <a:pt x="3408219" y="401782"/>
                </a:cubicBezTo>
                <a:cubicBezTo>
                  <a:pt x="3218179" y="465128"/>
                  <a:pt x="3454077" y="390315"/>
                  <a:pt x="3186546" y="457200"/>
                </a:cubicBezTo>
                <a:cubicBezTo>
                  <a:pt x="3168073" y="461818"/>
                  <a:pt x="3149716" y="466924"/>
                  <a:pt x="3131128" y="471055"/>
                </a:cubicBezTo>
                <a:cubicBezTo>
                  <a:pt x="3108140" y="476163"/>
                  <a:pt x="3084700" y="479198"/>
                  <a:pt x="3061855" y="484909"/>
                </a:cubicBezTo>
                <a:cubicBezTo>
                  <a:pt x="3047687" y="488451"/>
                  <a:pt x="3034696" y="496363"/>
                  <a:pt x="3020291" y="498764"/>
                </a:cubicBezTo>
                <a:cubicBezTo>
                  <a:pt x="2979041" y="505639"/>
                  <a:pt x="2937164" y="508000"/>
                  <a:pt x="2895600" y="512618"/>
                </a:cubicBezTo>
                <a:cubicBezTo>
                  <a:pt x="2886364" y="526473"/>
                  <a:pt x="2880893" y="543780"/>
                  <a:pt x="2867891" y="554182"/>
                </a:cubicBezTo>
                <a:cubicBezTo>
                  <a:pt x="2856487" y="563305"/>
                  <a:pt x="2839390" y="561505"/>
                  <a:pt x="2826328" y="568036"/>
                </a:cubicBezTo>
                <a:cubicBezTo>
                  <a:pt x="2811435" y="575483"/>
                  <a:pt x="2799657" y="588298"/>
                  <a:pt x="2784764" y="595745"/>
                </a:cubicBezTo>
                <a:cubicBezTo>
                  <a:pt x="2762618" y="606818"/>
                  <a:pt x="2708498" y="617536"/>
                  <a:pt x="2687782" y="623455"/>
                </a:cubicBezTo>
                <a:cubicBezTo>
                  <a:pt x="2673740" y="627467"/>
                  <a:pt x="2660073" y="632691"/>
                  <a:pt x="2646219" y="637309"/>
                </a:cubicBezTo>
                <a:cubicBezTo>
                  <a:pt x="2559919" y="723605"/>
                  <a:pt x="2684859" y="606931"/>
                  <a:pt x="2576946" y="678873"/>
                </a:cubicBezTo>
                <a:cubicBezTo>
                  <a:pt x="2508850" y="724271"/>
                  <a:pt x="2558792" y="710881"/>
                  <a:pt x="2507673" y="762000"/>
                </a:cubicBezTo>
                <a:cubicBezTo>
                  <a:pt x="2495899" y="773774"/>
                  <a:pt x="2479964" y="780473"/>
                  <a:pt x="2466109" y="789709"/>
                </a:cubicBezTo>
                <a:cubicBezTo>
                  <a:pt x="2443018" y="785091"/>
                  <a:pt x="2420385" y="775855"/>
                  <a:pt x="2396837" y="775855"/>
                </a:cubicBezTo>
                <a:cubicBezTo>
                  <a:pt x="2353009" y="775855"/>
                  <a:pt x="2343698" y="806282"/>
                  <a:pt x="2313709" y="831273"/>
                </a:cubicBezTo>
                <a:cubicBezTo>
                  <a:pt x="2300917" y="841933"/>
                  <a:pt x="2286000" y="849746"/>
                  <a:pt x="2272146" y="858982"/>
                </a:cubicBezTo>
                <a:lnTo>
                  <a:pt x="2216728" y="942109"/>
                </a:lnTo>
                <a:cubicBezTo>
                  <a:pt x="2207492" y="955964"/>
                  <a:pt x="2194285" y="967876"/>
                  <a:pt x="2189019" y="983673"/>
                </a:cubicBezTo>
                <a:cubicBezTo>
                  <a:pt x="2184401" y="997527"/>
                  <a:pt x="2181695" y="1012174"/>
                  <a:pt x="2175164" y="1025236"/>
                </a:cubicBezTo>
                <a:cubicBezTo>
                  <a:pt x="2137333" y="1100897"/>
                  <a:pt x="2154493" y="1031755"/>
                  <a:pt x="2133600" y="1108364"/>
                </a:cubicBezTo>
                <a:cubicBezTo>
                  <a:pt x="2081403" y="1299751"/>
                  <a:pt x="2131282" y="1143025"/>
                  <a:pt x="2078182" y="1302327"/>
                </a:cubicBezTo>
                <a:cubicBezTo>
                  <a:pt x="2073564" y="1316182"/>
                  <a:pt x="2078183" y="1339273"/>
                  <a:pt x="2064328" y="1343891"/>
                </a:cubicBezTo>
                <a:lnTo>
                  <a:pt x="2022764" y="1357745"/>
                </a:lnTo>
                <a:cubicBezTo>
                  <a:pt x="2004107" y="1469687"/>
                  <a:pt x="2017793" y="1414219"/>
                  <a:pt x="1981200" y="1524000"/>
                </a:cubicBezTo>
                <a:cubicBezTo>
                  <a:pt x="1976582" y="1537855"/>
                  <a:pt x="1975447" y="1553413"/>
                  <a:pt x="1967346" y="1565564"/>
                </a:cubicBezTo>
                <a:cubicBezTo>
                  <a:pt x="1958110" y="1579418"/>
                  <a:pt x="1947084" y="1592234"/>
                  <a:pt x="1939637" y="1607127"/>
                </a:cubicBezTo>
                <a:cubicBezTo>
                  <a:pt x="1923800" y="1638800"/>
                  <a:pt x="1919834" y="1686341"/>
                  <a:pt x="1911928" y="1717964"/>
                </a:cubicBezTo>
                <a:cubicBezTo>
                  <a:pt x="1908386" y="1732132"/>
                  <a:pt x="1902691" y="1745673"/>
                  <a:pt x="1898073" y="1759527"/>
                </a:cubicBezTo>
                <a:cubicBezTo>
                  <a:pt x="1902691" y="1861127"/>
                  <a:pt x="1904128" y="1962922"/>
                  <a:pt x="1911928" y="2064327"/>
                </a:cubicBezTo>
                <a:cubicBezTo>
                  <a:pt x="1913388" y="2083312"/>
                  <a:pt x="1917267" y="2102714"/>
                  <a:pt x="1925782" y="2119745"/>
                </a:cubicBezTo>
                <a:cubicBezTo>
                  <a:pt x="1931624" y="2131428"/>
                  <a:pt x="1945654" y="2137005"/>
                  <a:pt x="1953491" y="2147455"/>
                </a:cubicBezTo>
                <a:cubicBezTo>
                  <a:pt x="1973472" y="2174097"/>
                  <a:pt x="2008909" y="2230582"/>
                  <a:pt x="2008909" y="2230582"/>
                </a:cubicBezTo>
                <a:cubicBezTo>
                  <a:pt x="2018853" y="2270355"/>
                  <a:pt x="2033609" y="2335399"/>
                  <a:pt x="2050473" y="2369127"/>
                </a:cubicBezTo>
                <a:cubicBezTo>
                  <a:pt x="2059709" y="2387600"/>
                  <a:pt x="2064960" y="2408679"/>
                  <a:pt x="2078182" y="2424545"/>
                </a:cubicBezTo>
                <a:cubicBezTo>
                  <a:pt x="2088842" y="2437337"/>
                  <a:pt x="2105891" y="2443018"/>
                  <a:pt x="2119746" y="2452255"/>
                </a:cubicBezTo>
                <a:cubicBezTo>
                  <a:pt x="2128982" y="2466109"/>
                  <a:pt x="2134924" y="2482853"/>
                  <a:pt x="2147455" y="2493818"/>
                </a:cubicBezTo>
                <a:cubicBezTo>
                  <a:pt x="2172517" y="2515748"/>
                  <a:pt x="2230582" y="2549236"/>
                  <a:pt x="2230582" y="2549236"/>
                </a:cubicBezTo>
                <a:cubicBezTo>
                  <a:pt x="2267528" y="2660073"/>
                  <a:pt x="2212110" y="2530765"/>
                  <a:pt x="2286000" y="2604655"/>
                </a:cubicBezTo>
                <a:cubicBezTo>
                  <a:pt x="2359890" y="2678545"/>
                  <a:pt x="2230582" y="2623127"/>
                  <a:pt x="2341419" y="2660073"/>
                </a:cubicBezTo>
                <a:cubicBezTo>
                  <a:pt x="2406073" y="2757054"/>
                  <a:pt x="2369128" y="2724727"/>
                  <a:pt x="2438400" y="2770909"/>
                </a:cubicBezTo>
                <a:cubicBezTo>
                  <a:pt x="2523678" y="2898827"/>
                  <a:pt x="2414857" y="2741482"/>
                  <a:pt x="2493819" y="2840182"/>
                </a:cubicBezTo>
                <a:cubicBezTo>
                  <a:pt x="2504221" y="2853184"/>
                  <a:pt x="2509754" y="2869971"/>
                  <a:pt x="2521528" y="2881745"/>
                </a:cubicBezTo>
                <a:cubicBezTo>
                  <a:pt x="2533302" y="2893519"/>
                  <a:pt x="2550299" y="2898795"/>
                  <a:pt x="2563091" y="2909455"/>
                </a:cubicBezTo>
                <a:cubicBezTo>
                  <a:pt x="2578143" y="2921998"/>
                  <a:pt x="2589189" y="2938989"/>
                  <a:pt x="2604655" y="2951018"/>
                </a:cubicBezTo>
                <a:cubicBezTo>
                  <a:pt x="2604670" y="2951029"/>
                  <a:pt x="2708557" y="3020285"/>
                  <a:pt x="2729346" y="3034145"/>
                </a:cubicBezTo>
                <a:lnTo>
                  <a:pt x="2812473" y="3089564"/>
                </a:lnTo>
                <a:lnTo>
                  <a:pt x="2895600" y="3117273"/>
                </a:lnTo>
                <a:cubicBezTo>
                  <a:pt x="2909455" y="3131127"/>
                  <a:pt x="2920861" y="3147968"/>
                  <a:pt x="2937164" y="3158836"/>
                </a:cubicBezTo>
                <a:cubicBezTo>
                  <a:pt x="2949315" y="3166937"/>
                  <a:pt x="2964472" y="3169523"/>
                  <a:pt x="2978728" y="3172691"/>
                </a:cubicBezTo>
                <a:cubicBezTo>
                  <a:pt x="3006150" y="3178785"/>
                  <a:pt x="3034309" y="3181036"/>
                  <a:pt x="3061855" y="3186545"/>
                </a:cubicBezTo>
                <a:cubicBezTo>
                  <a:pt x="3080526" y="3190279"/>
                  <a:pt x="3098800" y="3195782"/>
                  <a:pt x="3117273" y="3200400"/>
                </a:cubicBezTo>
                <a:cubicBezTo>
                  <a:pt x="3144982" y="3218873"/>
                  <a:pt x="3168807" y="3245287"/>
                  <a:pt x="3200400" y="3255818"/>
                </a:cubicBezTo>
                <a:lnTo>
                  <a:pt x="3283528" y="3283527"/>
                </a:lnTo>
                <a:cubicBezTo>
                  <a:pt x="3297382" y="3292763"/>
                  <a:pt x="3309875" y="3304473"/>
                  <a:pt x="3325091" y="3311236"/>
                </a:cubicBezTo>
                <a:cubicBezTo>
                  <a:pt x="3397157" y="3343265"/>
                  <a:pt x="3426308" y="3341529"/>
                  <a:pt x="3505200" y="3352800"/>
                </a:cubicBezTo>
                <a:lnTo>
                  <a:pt x="3629891" y="3394364"/>
                </a:lnTo>
                <a:lnTo>
                  <a:pt x="3671455" y="3408218"/>
                </a:lnTo>
                <a:cubicBezTo>
                  <a:pt x="3685310" y="3412836"/>
                  <a:pt x="3698698" y="3419209"/>
                  <a:pt x="3713019" y="3422073"/>
                </a:cubicBezTo>
                <a:cubicBezTo>
                  <a:pt x="3809837" y="3441436"/>
                  <a:pt x="3759063" y="3432056"/>
                  <a:pt x="3865419" y="3449782"/>
                </a:cubicBezTo>
                <a:cubicBezTo>
                  <a:pt x="4004719" y="3519432"/>
                  <a:pt x="3828960" y="3437628"/>
                  <a:pt x="3990109" y="3491345"/>
                </a:cubicBezTo>
                <a:cubicBezTo>
                  <a:pt x="4009703" y="3497876"/>
                  <a:pt x="4025934" y="3512524"/>
                  <a:pt x="4045528" y="3519055"/>
                </a:cubicBezTo>
                <a:cubicBezTo>
                  <a:pt x="4067868" y="3526502"/>
                  <a:pt x="4091955" y="3527198"/>
                  <a:pt x="4114800" y="3532909"/>
                </a:cubicBezTo>
                <a:cubicBezTo>
                  <a:pt x="4247950" y="3566196"/>
                  <a:pt x="3990700" y="3530198"/>
                  <a:pt x="4294909" y="3560618"/>
                </a:cubicBezTo>
                <a:lnTo>
                  <a:pt x="4378037" y="3588327"/>
                </a:lnTo>
                <a:cubicBezTo>
                  <a:pt x="4391891" y="3592945"/>
                  <a:pt x="4405085" y="3600569"/>
                  <a:pt x="4419600" y="3602182"/>
                </a:cubicBezTo>
                <a:cubicBezTo>
                  <a:pt x="4617873" y="3624211"/>
                  <a:pt x="4502553" y="3613427"/>
                  <a:pt x="4765964" y="3629891"/>
                </a:cubicBezTo>
                <a:cubicBezTo>
                  <a:pt x="5167746" y="3625273"/>
                  <a:pt x="5569729" y="3629573"/>
                  <a:pt x="5971309" y="3616036"/>
                </a:cubicBezTo>
                <a:cubicBezTo>
                  <a:pt x="5984364" y="3615596"/>
                  <a:pt x="5987818" y="3595047"/>
                  <a:pt x="5999019" y="3588327"/>
                </a:cubicBezTo>
                <a:cubicBezTo>
                  <a:pt x="6011542" y="3580814"/>
                  <a:pt x="6026728" y="3579091"/>
                  <a:pt x="6040582" y="3574473"/>
                </a:cubicBezTo>
                <a:cubicBezTo>
                  <a:pt x="6049818" y="3560618"/>
                  <a:pt x="6055289" y="3543311"/>
                  <a:pt x="6068291" y="3532909"/>
                </a:cubicBezTo>
                <a:cubicBezTo>
                  <a:pt x="6077323" y="3525683"/>
                  <a:pt x="6161656" y="3506104"/>
                  <a:pt x="6165273" y="3505200"/>
                </a:cubicBezTo>
                <a:cubicBezTo>
                  <a:pt x="6179128" y="3495964"/>
                  <a:pt x="6196435" y="3490493"/>
                  <a:pt x="6206837" y="3477491"/>
                </a:cubicBezTo>
                <a:cubicBezTo>
                  <a:pt x="6215960" y="3466087"/>
                  <a:pt x="6208807" y="3444415"/>
                  <a:pt x="6220691" y="3435927"/>
                </a:cubicBezTo>
                <a:cubicBezTo>
                  <a:pt x="6244459" y="3418950"/>
                  <a:pt x="6303819" y="3408218"/>
                  <a:pt x="6303819" y="3408218"/>
                </a:cubicBezTo>
                <a:cubicBezTo>
                  <a:pt x="6330758" y="3327400"/>
                  <a:pt x="6294296" y="3397826"/>
                  <a:pt x="6373091" y="3352800"/>
                </a:cubicBezTo>
                <a:cubicBezTo>
                  <a:pt x="6390103" y="3343079"/>
                  <a:pt x="6399603" y="3323779"/>
                  <a:pt x="6414655" y="3311236"/>
                </a:cubicBezTo>
                <a:cubicBezTo>
                  <a:pt x="6455660" y="3277065"/>
                  <a:pt x="6458822" y="3282876"/>
                  <a:pt x="6511637" y="3269673"/>
                </a:cubicBezTo>
                <a:cubicBezTo>
                  <a:pt x="6520873" y="3255818"/>
                  <a:pt x="6539346" y="3244760"/>
                  <a:pt x="6539346" y="3228109"/>
                </a:cubicBezTo>
                <a:cubicBezTo>
                  <a:pt x="6539346" y="3211458"/>
                  <a:pt x="6518196" y="3201850"/>
                  <a:pt x="6511637" y="3186545"/>
                </a:cubicBezTo>
                <a:cubicBezTo>
                  <a:pt x="6504136" y="3169043"/>
                  <a:pt x="6502400" y="3149600"/>
                  <a:pt x="6497782" y="3131127"/>
                </a:cubicBezTo>
                <a:cubicBezTo>
                  <a:pt x="6493164" y="3080327"/>
                  <a:pt x="6498321" y="3027664"/>
                  <a:pt x="6483928" y="2978727"/>
                </a:cubicBezTo>
                <a:cubicBezTo>
                  <a:pt x="6474531" y="2946778"/>
                  <a:pt x="6428509" y="2895600"/>
                  <a:pt x="6428509" y="2895600"/>
                </a:cubicBezTo>
                <a:cubicBezTo>
                  <a:pt x="6423891" y="2881745"/>
                  <a:pt x="6421186" y="2867098"/>
                  <a:pt x="6414655" y="2854036"/>
                </a:cubicBezTo>
                <a:cubicBezTo>
                  <a:pt x="6389934" y="2804593"/>
                  <a:pt x="6340531" y="2766057"/>
                  <a:pt x="6303819" y="2729345"/>
                </a:cubicBezTo>
                <a:cubicBezTo>
                  <a:pt x="6252566" y="2678092"/>
                  <a:pt x="6286964" y="2708873"/>
                  <a:pt x="6192982" y="2646218"/>
                </a:cubicBezTo>
                <a:cubicBezTo>
                  <a:pt x="6179128" y="2636982"/>
                  <a:pt x="6163193" y="2630283"/>
                  <a:pt x="6151419" y="2618509"/>
                </a:cubicBezTo>
                <a:cubicBezTo>
                  <a:pt x="6142182" y="2609273"/>
                  <a:pt x="6135392" y="2596642"/>
                  <a:pt x="6123709" y="2590800"/>
                </a:cubicBezTo>
                <a:cubicBezTo>
                  <a:pt x="6097585" y="2577738"/>
                  <a:pt x="6068291" y="2572327"/>
                  <a:pt x="6040582" y="2563091"/>
                </a:cubicBezTo>
                <a:cubicBezTo>
                  <a:pt x="5967429" y="2538706"/>
                  <a:pt x="6011163" y="2557333"/>
                  <a:pt x="5915891" y="2493818"/>
                </a:cubicBezTo>
                <a:lnTo>
                  <a:pt x="5874328" y="2466109"/>
                </a:lnTo>
                <a:cubicBezTo>
                  <a:pt x="5829970" y="2399571"/>
                  <a:pt x="5868020" y="2435420"/>
                  <a:pt x="5777346" y="2410691"/>
                </a:cubicBezTo>
                <a:cubicBezTo>
                  <a:pt x="5749167" y="2403006"/>
                  <a:pt x="5721928" y="2392218"/>
                  <a:pt x="5694219" y="2382982"/>
                </a:cubicBezTo>
                <a:cubicBezTo>
                  <a:pt x="5680364" y="2378364"/>
                  <a:pt x="5667170" y="2370740"/>
                  <a:pt x="5652655" y="2369127"/>
                </a:cubicBezTo>
                <a:lnTo>
                  <a:pt x="5527964" y="2355273"/>
                </a:lnTo>
                <a:cubicBezTo>
                  <a:pt x="5463201" y="2346826"/>
                  <a:pt x="5398422" y="2338301"/>
                  <a:pt x="5334000" y="2327564"/>
                </a:cubicBezTo>
                <a:cubicBezTo>
                  <a:pt x="5161510" y="2298815"/>
                  <a:pt x="5316492" y="2329087"/>
                  <a:pt x="5209309" y="2299855"/>
                </a:cubicBezTo>
                <a:cubicBezTo>
                  <a:pt x="5172568" y="2289835"/>
                  <a:pt x="5098473" y="2272145"/>
                  <a:pt x="5098473" y="2272145"/>
                </a:cubicBezTo>
                <a:cubicBezTo>
                  <a:pt x="5084618" y="2276763"/>
                  <a:pt x="5068313" y="2276877"/>
                  <a:pt x="5056909" y="2286000"/>
                </a:cubicBezTo>
                <a:cubicBezTo>
                  <a:pt x="5043907" y="2296402"/>
                  <a:pt x="5045455" y="2323952"/>
                  <a:pt x="5029200" y="2327564"/>
                </a:cubicBezTo>
                <a:cubicBezTo>
                  <a:pt x="4956928" y="2343624"/>
                  <a:pt x="4881435" y="2337071"/>
                  <a:pt x="4807528" y="2341418"/>
                </a:cubicBezTo>
                <a:lnTo>
                  <a:pt x="4558146" y="2355273"/>
                </a:lnTo>
                <a:cubicBezTo>
                  <a:pt x="4464579" y="2386460"/>
                  <a:pt x="4579754" y="2350471"/>
                  <a:pt x="4433455" y="2382982"/>
                </a:cubicBezTo>
                <a:cubicBezTo>
                  <a:pt x="4419199" y="2386150"/>
                  <a:pt x="4405746" y="2392218"/>
                  <a:pt x="4391891" y="2396836"/>
                </a:cubicBezTo>
                <a:cubicBezTo>
                  <a:pt x="4378037" y="2406072"/>
                  <a:pt x="4365633" y="2417986"/>
                  <a:pt x="4350328" y="2424545"/>
                </a:cubicBezTo>
                <a:cubicBezTo>
                  <a:pt x="4332826" y="2432046"/>
                  <a:pt x="4310753" y="2427838"/>
                  <a:pt x="4294909" y="2438400"/>
                </a:cubicBezTo>
                <a:cubicBezTo>
                  <a:pt x="4281054" y="2447636"/>
                  <a:pt x="4281320" y="2471139"/>
                  <a:pt x="4267200" y="2479964"/>
                </a:cubicBezTo>
                <a:cubicBezTo>
                  <a:pt x="4242432" y="2495444"/>
                  <a:pt x="4211782" y="2498437"/>
                  <a:pt x="4184073" y="2507673"/>
                </a:cubicBezTo>
                <a:cubicBezTo>
                  <a:pt x="4120174" y="2528972"/>
                  <a:pt x="4156821" y="2518664"/>
                  <a:pt x="4073237" y="2535382"/>
                </a:cubicBezTo>
                <a:cubicBezTo>
                  <a:pt x="4064001" y="2549236"/>
                  <a:pt x="4059648" y="2568120"/>
                  <a:pt x="4045528" y="2576945"/>
                </a:cubicBezTo>
                <a:cubicBezTo>
                  <a:pt x="4020759" y="2592425"/>
                  <a:pt x="3962400" y="2604655"/>
                  <a:pt x="3962400" y="2604655"/>
                </a:cubicBezTo>
                <a:cubicBezTo>
                  <a:pt x="3905302" y="2690300"/>
                  <a:pt x="3968698" y="2606754"/>
                  <a:pt x="3893128" y="2673927"/>
                </a:cubicBezTo>
                <a:cubicBezTo>
                  <a:pt x="3865608" y="2698390"/>
                  <a:pt x="3813974" y="2765248"/>
                  <a:pt x="3768437" y="2784764"/>
                </a:cubicBezTo>
                <a:cubicBezTo>
                  <a:pt x="3750935" y="2792265"/>
                  <a:pt x="3731492" y="2794000"/>
                  <a:pt x="3713019" y="2798618"/>
                </a:cubicBezTo>
                <a:cubicBezTo>
                  <a:pt x="3708401" y="2817091"/>
                  <a:pt x="3710232" y="2838542"/>
                  <a:pt x="3699164" y="2854036"/>
                </a:cubicBezTo>
                <a:cubicBezTo>
                  <a:pt x="3685743" y="2872826"/>
                  <a:pt x="3662663" y="2882358"/>
                  <a:pt x="3643746" y="2895600"/>
                </a:cubicBezTo>
                <a:cubicBezTo>
                  <a:pt x="3616464" y="2914698"/>
                  <a:pt x="3584168" y="2927470"/>
                  <a:pt x="3560619" y="2951018"/>
                </a:cubicBezTo>
                <a:cubicBezTo>
                  <a:pt x="3521135" y="2990501"/>
                  <a:pt x="3543778" y="2971481"/>
                  <a:pt x="3491346" y="3006436"/>
                </a:cubicBezTo>
                <a:cubicBezTo>
                  <a:pt x="3482110" y="3020291"/>
                  <a:pt x="3474297" y="3035208"/>
                  <a:pt x="3463637" y="3048000"/>
                </a:cubicBezTo>
                <a:cubicBezTo>
                  <a:pt x="3430301" y="3088004"/>
                  <a:pt x="3421378" y="3090028"/>
                  <a:pt x="3380509" y="3117273"/>
                </a:cubicBezTo>
                <a:cubicBezTo>
                  <a:pt x="3362036" y="3144982"/>
                  <a:pt x="3352800" y="3181927"/>
                  <a:pt x="3325091" y="3200400"/>
                </a:cubicBezTo>
                <a:lnTo>
                  <a:pt x="3241964" y="3255818"/>
                </a:lnTo>
                <a:cubicBezTo>
                  <a:pt x="3232728" y="3269673"/>
                  <a:pt x="3226029" y="3285608"/>
                  <a:pt x="3214255" y="3297382"/>
                </a:cubicBezTo>
                <a:cubicBezTo>
                  <a:pt x="3190609" y="3321028"/>
                  <a:pt x="3162116" y="3330494"/>
                  <a:pt x="3131128" y="3338945"/>
                </a:cubicBezTo>
                <a:cubicBezTo>
                  <a:pt x="3039209" y="3364014"/>
                  <a:pt x="3031811" y="3364351"/>
                  <a:pt x="2951019" y="3380509"/>
                </a:cubicBezTo>
                <a:cubicBezTo>
                  <a:pt x="2941782" y="3389745"/>
                  <a:pt x="2935315" y="3403072"/>
                  <a:pt x="2923309" y="3408218"/>
                </a:cubicBezTo>
                <a:cubicBezTo>
                  <a:pt x="2903046" y="3416902"/>
                  <a:pt x="2764979" y="3434795"/>
                  <a:pt x="2757055" y="3435927"/>
                </a:cubicBezTo>
                <a:cubicBezTo>
                  <a:pt x="2733964" y="3445163"/>
                  <a:pt x="2711775" y="3457092"/>
                  <a:pt x="2687782" y="3463636"/>
                </a:cubicBezTo>
                <a:cubicBezTo>
                  <a:pt x="2660681" y="3471027"/>
                  <a:pt x="2632746" y="3477491"/>
                  <a:pt x="2604655" y="3477491"/>
                </a:cubicBezTo>
                <a:cubicBezTo>
                  <a:pt x="2410636" y="3477491"/>
                  <a:pt x="2216728" y="3468254"/>
                  <a:pt x="2022764" y="3463636"/>
                </a:cubicBezTo>
                <a:cubicBezTo>
                  <a:pt x="2004291" y="3459018"/>
                  <a:pt x="1985584" y="3455253"/>
                  <a:pt x="1967346" y="3449782"/>
                </a:cubicBezTo>
                <a:cubicBezTo>
                  <a:pt x="1939370" y="3441389"/>
                  <a:pt x="1884219" y="3422073"/>
                  <a:pt x="1884219" y="3422073"/>
                </a:cubicBezTo>
                <a:cubicBezTo>
                  <a:pt x="1874982" y="3412837"/>
                  <a:pt x="1866709" y="3402524"/>
                  <a:pt x="1856509" y="3394364"/>
                </a:cubicBezTo>
                <a:cubicBezTo>
                  <a:pt x="1832865" y="3375449"/>
                  <a:pt x="1786297" y="3348984"/>
                  <a:pt x="1759528" y="3338945"/>
                </a:cubicBezTo>
                <a:cubicBezTo>
                  <a:pt x="1741699" y="3332259"/>
                  <a:pt x="1722418" y="3330322"/>
                  <a:pt x="1704109" y="3325091"/>
                </a:cubicBezTo>
                <a:cubicBezTo>
                  <a:pt x="1690067" y="3321079"/>
                  <a:pt x="1676400" y="3315854"/>
                  <a:pt x="1662546" y="3311236"/>
                </a:cubicBezTo>
                <a:cubicBezTo>
                  <a:pt x="1686056" y="3381768"/>
                  <a:pt x="1657508" y="3333068"/>
                  <a:pt x="1717964" y="3366655"/>
                </a:cubicBezTo>
                <a:cubicBezTo>
                  <a:pt x="1747075" y="3382828"/>
                  <a:pt x="1801091" y="3422073"/>
                  <a:pt x="1801091" y="3422073"/>
                </a:cubicBezTo>
                <a:cubicBezTo>
                  <a:pt x="1787237" y="3426691"/>
                  <a:pt x="1774132" y="3435927"/>
                  <a:pt x="1759528" y="3435927"/>
                </a:cubicBezTo>
                <a:cubicBezTo>
                  <a:pt x="1750646" y="3435927"/>
                  <a:pt x="1675616" y="3414753"/>
                  <a:pt x="1662546" y="3408218"/>
                </a:cubicBezTo>
                <a:cubicBezTo>
                  <a:pt x="1647653" y="3400771"/>
                  <a:pt x="1635875" y="3387956"/>
                  <a:pt x="1620982" y="3380509"/>
                </a:cubicBezTo>
                <a:cubicBezTo>
                  <a:pt x="1607920" y="3373978"/>
                  <a:pt x="1593273" y="3371273"/>
                  <a:pt x="1579419" y="3366655"/>
                </a:cubicBezTo>
                <a:cubicBezTo>
                  <a:pt x="1565564" y="3357418"/>
                  <a:pt x="1552748" y="3346392"/>
                  <a:pt x="1537855" y="3338945"/>
                </a:cubicBezTo>
                <a:cubicBezTo>
                  <a:pt x="1499169" y="3319602"/>
                  <a:pt x="1435041" y="3316341"/>
                  <a:pt x="1399309" y="3311236"/>
                </a:cubicBezTo>
                <a:cubicBezTo>
                  <a:pt x="1294838" y="3276413"/>
                  <a:pt x="1419563" y="3327438"/>
                  <a:pt x="1330037" y="3255818"/>
                </a:cubicBezTo>
                <a:cubicBezTo>
                  <a:pt x="1318633" y="3246695"/>
                  <a:pt x="1301896" y="3247717"/>
                  <a:pt x="1288473" y="3241964"/>
                </a:cubicBezTo>
                <a:cubicBezTo>
                  <a:pt x="1269490" y="3233828"/>
                  <a:pt x="1251528" y="3223491"/>
                  <a:pt x="1233055" y="3214255"/>
                </a:cubicBezTo>
                <a:cubicBezTo>
                  <a:pt x="1223819" y="3205018"/>
                  <a:pt x="1216214" y="3193791"/>
                  <a:pt x="1205346" y="3186545"/>
                </a:cubicBezTo>
                <a:cubicBezTo>
                  <a:pt x="1188162" y="3175089"/>
                  <a:pt x="1167860" y="3169083"/>
                  <a:pt x="1149928" y="3158836"/>
                </a:cubicBezTo>
                <a:cubicBezTo>
                  <a:pt x="1135471" y="3150575"/>
                  <a:pt x="1122219" y="3140363"/>
                  <a:pt x="1108364" y="3131127"/>
                </a:cubicBezTo>
                <a:cubicBezTo>
                  <a:pt x="1089891" y="3103418"/>
                  <a:pt x="1061023" y="3080308"/>
                  <a:pt x="1052946" y="3048000"/>
                </a:cubicBezTo>
                <a:cubicBezTo>
                  <a:pt x="1051747" y="3043205"/>
                  <a:pt x="1032688" y="2960953"/>
                  <a:pt x="1025237" y="2951018"/>
                </a:cubicBezTo>
                <a:cubicBezTo>
                  <a:pt x="1005644" y="2924893"/>
                  <a:pt x="955964" y="2881745"/>
                  <a:pt x="955964" y="2881745"/>
                </a:cubicBezTo>
                <a:cubicBezTo>
                  <a:pt x="960582" y="2775527"/>
                  <a:pt x="957632" y="2668709"/>
                  <a:pt x="969819" y="2563091"/>
                </a:cubicBezTo>
                <a:cubicBezTo>
                  <a:pt x="971728" y="2546550"/>
                  <a:pt x="984526" y="2531929"/>
                  <a:pt x="997528" y="2521527"/>
                </a:cubicBezTo>
                <a:cubicBezTo>
                  <a:pt x="1008932" y="2512404"/>
                  <a:pt x="1025237" y="2512291"/>
                  <a:pt x="1039091" y="2507673"/>
                </a:cubicBezTo>
                <a:cubicBezTo>
                  <a:pt x="1048327" y="2493818"/>
                  <a:pt x="1059353" y="2481002"/>
                  <a:pt x="1066800" y="2466109"/>
                </a:cubicBezTo>
                <a:cubicBezTo>
                  <a:pt x="1086318" y="2427072"/>
                  <a:pt x="1083655" y="2358891"/>
                  <a:pt x="1136073" y="2341418"/>
                </a:cubicBezTo>
                <a:cubicBezTo>
                  <a:pt x="1189099" y="2323743"/>
                  <a:pt x="1222264" y="2310326"/>
                  <a:pt x="1274619" y="2299855"/>
                </a:cubicBezTo>
                <a:cubicBezTo>
                  <a:pt x="1302165" y="2294346"/>
                  <a:pt x="1330037" y="2290618"/>
                  <a:pt x="1357746" y="2286000"/>
                </a:cubicBezTo>
                <a:cubicBezTo>
                  <a:pt x="1385455" y="2276764"/>
                  <a:pt x="1412537" y="2265375"/>
                  <a:pt x="1440873" y="2258291"/>
                </a:cubicBezTo>
                <a:lnTo>
                  <a:pt x="1551709" y="2230582"/>
                </a:lnTo>
                <a:cubicBezTo>
                  <a:pt x="1560946" y="2221346"/>
                  <a:pt x="1567291" y="2207724"/>
                  <a:pt x="1579419" y="2202873"/>
                </a:cubicBezTo>
                <a:cubicBezTo>
                  <a:pt x="1621803" y="2185920"/>
                  <a:pt x="1723287" y="2168465"/>
                  <a:pt x="1773382" y="2161309"/>
                </a:cubicBezTo>
                <a:cubicBezTo>
                  <a:pt x="1829704" y="2153263"/>
                  <a:pt x="1923592" y="2144075"/>
                  <a:pt x="1981200" y="2133600"/>
                </a:cubicBezTo>
                <a:cubicBezTo>
                  <a:pt x="2040748" y="2122773"/>
                  <a:pt x="2026254" y="2120728"/>
                  <a:pt x="2078182" y="2105891"/>
                </a:cubicBezTo>
                <a:cubicBezTo>
                  <a:pt x="2096491" y="2100660"/>
                  <a:pt x="2115291" y="2097267"/>
                  <a:pt x="2133600" y="2092036"/>
                </a:cubicBezTo>
                <a:cubicBezTo>
                  <a:pt x="2147642" y="2088024"/>
                  <a:pt x="2160688" y="2080112"/>
                  <a:pt x="2175164" y="2078182"/>
                </a:cubicBezTo>
                <a:cubicBezTo>
                  <a:pt x="2230287" y="2070832"/>
                  <a:pt x="2286001" y="2068945"/>
                  <a:pt x="2341419" y="2064327"/>
                </a:cubicBezTo>
                <a:cubicBezTo>
                  <a:pt x="2369128" y="2055091"/>
                  <a:pt x="2395905" y="2042346"/>
                  <a:pt x="2424546" y="2036618"/>
                </a:cubicBezTo>
                <a:lnTo>
                  <a:pt x="2493819" y="2022764"/>
                </a:lnTo>
                <a:cubicBezTo>
                  <a:pt x="2521457" y="2017739"/>
                  <a:pt x="2549400" y="2014418"/>
                  <a:pt x="2576946" y="2008909"/>
                </a:cubicBezTo>
                <a:cubicBezTo>
                  <a:pt x="2595617" y="2005175"/>
                  <a:pt x="2613776" y="1999186"/>
                  <a:pt x="2632364" y="1995055"/>
                </a:cubicBezTo>
                <a:cubicBezTo>
                  <a:pt x="2655352" y="1989947"/>
                  <a:pt x="2678792" y="1986912"/>
                  <a:pt x="2701637" y="1981200"/>
                </a:cubicBezTo>
                <a:cubicBezTo>
                  <a:pt x="2715805" y="1977658"/>
                  <a:pt x="2728832" y="1969957"/>
                  <a:pt x="2743200" y="1967345"/>
                </a:cubicBezTo>
                <a:cubicBezTo>
                  <a:pt x="2803732" y="1956339"/>
                  <a:pt x="2955218" y="1944292"/>
                  <a:pt x="3006437" y="1939636"/>
                </a:cubicBezTo>
                <a:cubicBezTo>
                  <a:pt x="3034146" y="1930400"/>
                  <a:pt x="3061228" y="1919011"/>
                  <a:pt x="3089564" y="1911927"/>
                </a:cubicBezTo>
                <a:lnTo>
                  <a:pt x="3200400" y="1884218"/>
                </a:lnTo>
                <a:cubicBezTo>
                  <a:pt x="3212986" y="1865340"/>
                  <a:pt x="3233884" y="1828106"/>
                  <a:pt x="3255819" y="1814945"/>
                </a:cubicBezTo>
                <a:cubicBezTo>
                  <a:pt x="3268342" y="1807431"/>
                  <a:pt x="3283340" y="1805103"/>
                  <a:pt x="3297382" y="1801091"/>
                </a:cubicBezTo>
                <a:cubicBezTo>
                  <a:pt x="3419166" y="1766296"/>
                  <a:pt x="3294702" y="1806601"/>
                  <a:pt x="3394364" y="1773382"/>
                </a:cubicBezTo>
                <a:cubicBezTo>
                  <a:pt x="3408219" y="1759527"/>
                  <a:pt x="3423385" y="1746870"/>
                  <a:pt x="3435928" y="1731818"/>
                </a:cubicBezTo>
                <a:cubicBezTo>
                  <a:pt x="3446588" y="1719026"/>
                  <a:pt x="3451863" y="1702029"/>
                  <a:pt x="3463637" y="1690255"/>
                </a:cubicBezTo>
                <a:cubicBezTo>
                  <a:pt x="3475411" y="1678481"/>
                  <a:pt x="3491346" y="1671782"/>
                  <a:pt x="3505200" y="1662545"/>
                </a:cubicBezTo>
                <a:cubicBezTo>
                  <a:pt x="3509818" y="1634836"/>
                  <a:pt x="3512961" y="1606840"/>
                  <a:pt x="3519055" y="1579418"/>
                </a:cubicBezTo>
                <a:cubicBezTo>
                  <a:pt x="3531388" y="1523919"/>
                  <a:pt x="3568616" y="1497820"/>
                  <a:pt x="3519055" y="1427018"/>
                </a:cubicBezTo>
                <a:cubicBezTo>
                  <a:pt x="3502306" y="1403090"/>
                  <a:pt x="3460230" y="1415510"/>
                  <a:pt x="3435928" y="1399309"/>
                </a:cubicBezTo>
                <a:cubicBezTo>
                  <a:pt x="3316807" y="1319896"/>
                  <a:pt x="3467525" y="1415108"/>
                  <a:pt x="3352800" y="1357745"/>
                </a:cubicBezTo>
                <a:cubicBezTo>
                  <a:pt x="3337907" y="1350298"/>
                  <a:pt x="3325091" y="1339272"/>
                  <a:pt x="3311237" y="1330036"/>
                </a:cubicBezTo>
                <a:cubicBezTo>
                  <a:pt x="3303570" y="1307036"/>
                  <a:pt x="3278874" y="1230242"/>
                  <a:pt x="3269673" y="1219200"/>
                </a:cubicBezTo>
                <a:cubicBezTo>
                  <a:pt x="3260324" y="1207981"/>
                  <a:pt x="3241171" y="1211876"/>
                  <a:pt x="3228109" y="1205345"/>
                </a:cubicBezTo>
                <a:cubicBezTo>
                  <a:pt x="3213216" y="1197898"/>
                  <a:pt x="3201762" y="1184399"/>
                  <a:pt x="3186546" y="1177636"/>
                </a:cubicBezTo>
                <a:cubicBezTo>
                  <a:pt x="3159856" y="1165774"/>
                  <a:pt x="3131128" y="1159163"/>
                  <a:pt x="3103419" y="1149927"/>
                </a:cubicBezTo>
                <a:lnTo>
                  <a:pt x="3061855" y="1136073"/>
                </a:lnTo>
                <a:cubicBezTo>
                  <a:pt x="3048000" y="1126837"/>
                  <a:pt x="3035596" y="1114923"/>
                  <a:pt x="3020291" y="1108364"/>
                </a:cubicBezTo>
                <a:cubicBezTo>
                  <a:pt x="2966079" y="1085130"/>
                  <a:pt x="2937622" y="1104050"/>
                  <a:pt x="2881746" y="1066800"/>
                </a:cubicBezTo>
                <a:cubicBezTo>
                  <a:pt x="2867891" y="1057564"/>
                  <a:pt x="2853732" y="1048769"/>
                  <a:pt x="2840182" y="1039091"/>
                </a:cubicBezTo>
                <a:cubicBezTo>
                  <a:pt x="2821392" y="1025670"/>
                  <a:pt x="2804813" y="1008983"/>
                  <a:pt x="2784764" y="997527"/>
                </a:cubicBezTo>
                <a:cubicBezTo>
                  <a:pt x="2772084" y="990281"/>
                  <a:pt x="2757055" y="988291"/>
                  <a:pt x="2743200" y="983673"/>
                </a:cubicBezTo>
                <a:cubicBezTo>
                  <a:pt x="2729346" y="974437"/>
                  <a:pt x="2716853" y="962727"/>
                  <a:pt x="2701637" y="955964"/>
                </a:cubicBezTo>
                <a:cubicBezTo>
                  <a:pt x="2674946" y="944101"/>
                  <a:pt x="2646218" y="937492"/>
                  <a:pt x="2618509" y="928255"/>
                </a:cubicBezTo>
                <a:cubicBezTo>
                  <a:pt x="2588900" y="918385"/>
                  <a:pt x="2551974" y="904894"/>
                  <a:pt x="2521528" y="900545"/>
                </a:cubicBezTo>
                <a:cubicBezTo>
                  <a:pt x="2475582" y="893981"/>
                  <a:pt x="2429139" y="891550"/>
                  <a:pt x="2382982" y="886691"/>
                </a:cubicBezTo>
                <a:lnTo>
                  <a:pt x="2258291" y="872836"/>
                </a:lnTo>
                <a:lnTo>
                  <a:pt x="2175164" y="845127"/>
                </a:lnTo>
                <a:cubicBezTo>
                  <a:pt x="2161309" y="840509"/>
                  <a:pt x="2148005" y="833674"/>
                  <a:pt x="2133600" y="831273"/>
                </a:cubicBezTo>
                <a:cubicBezTo>
                  <a:pt x="2105891" y="826655"/>
                  <a:pt x="2077725" y="824231"/>
                  <a:pt x="2050473" y="817418"/>
                </a:cubicBezTo>
                <a:cubicBezTo>
                  <a:pt x="2022137" y="810334"/>
                  <a:pt x="1996156" y="794511"/>
                  <a:pt x="1967346" y="789709"/>
                </a:cubicBezTo>
                <a:lnTo>
                  <a:pt x="1884219" y="775855"/>
                </a:lnTo>
                <a:cubicBezTo>
                  <a:pt x="1861051" y="771643"/>
                  <a:pt x="1837665" y="768196"/>
                  <a:pt x="1814946" y="762000"/>
                </a:cubicBezTo>
                <a:cubicBezTo>
                  <a:pt x="1786767" y="754315"/>
                  <a:pt x="1731819" y="734291"/>
                  <a:pt x="1731819" y="734291"/>
                </a:cubicBezTo>
                <a:cubicBezTo>
                  <a:pt x="1722582" y="725055"/>
                  <a:pt x="1717171" y="706582"/>
                  <a:pt x="1704109" y="706582"/>
                </a:cubicBezTo>
                <a:cubicBezTo>
                  <a:pt x="1674901" y="706582"/>
                  <a:pt x="1620982" y="734291"/>
                  <a:pt x="1620982" y="734291"/>
                </a:cubicBezTo>
                <a:cubicBezTo>
                  <a:pt x="1570182" y="729673"/>
                  <a:pt x="1518459" y="731124"/>
                  <a:pt x="1468582" y="720436"/>
                </a:cubicBezTo>
                <a:cubicBezTo>
                  <a:pt x="1452301" y="716947"/>
                  <a:pt x="1441912" y="700173"/>
                  <a:pt x="1427019" y="692727"/>
                </a:cubicBezTo>
                <a:cubicBezTo>
                  <a:pt x="1413957" y="686196"/>
                  <a:pt x="1399310" y="683491"/>
                  <a:pt x="1385455" y="678873"/>
                </a:cubicBezTo>
                <a:cubicBezTo>
                  <a:pt x="1357746" y="660400"/>
                  <a:pt x="1325876" y="647004"/>
                  <a:pt x="1302328" y="623455"/>
                </a:cubicBezTo>
                <a:cubicBezTo>
                  <a:pt x="1293092" y="614218"/>
                  <a:pt x="1285820" y="602466"/>
                  <a:pt x="1274619" y="595745"/>
                </a:cubicBezTo>
                <a:cubicBezTo>
                  <a:pt x="1262096" y="588231"/>
                  <a:pt x="1246910" y="586509"/>
                  <a:pt x="1233055" y="581891"/>
                </a:cubicBezTo>
                <a:cubicBezTo>
                  <a:pt x="1219200" y="572655"/>
                  <a:pt x="1206384" y="561629"/>
                  <a:pt x="1191491" y="554182"/>
                </a:cubicBezTo>
                <a:cubicBezTo>
                  <a:pt x="1076833" y="496852"/>
                  <a:pt x="1238655" y="599105"/>
                  <a:pt x="1094509" y="512618"/>
                </a:cubicBezTo>
                <a:cubicBezTo>
                  <a:pt x="1094492" y="512608"/>
                  <a:pt x="990609" y="443351"/>
                  <a:pt x="969819" y="429491"/>
                </a:cubicBezTo>
                <a:cubicBezTo>
                  <a:pt x="955964" y="420255"/>
                  <a:pt x="940029" y="413556"/>
                  <a:pt x="928255" y="401782"/>
                </a:cubicBezTo>
                <a:cubicBezTo>
                  <a:pt x="914400" y="387927"/>
                  <a:pt x="904883" y="367495"/>
                  <a:pt x="886691" y="360218"/>
                </a:cubicBezTo>
                <a:cubicBezTo>
                  <a:pt x="856371" y="348090"/>
                  <a:pt x="822036" y="350982"/>
                  <a:pt x="789709" y="346364"/>
                </a:cubicBezTo>
                <a:cubicBezTo>
                  <a:pt x="780473" y="327891"/>
                  <a:pt x="776604" y="305549"/>
                  <a:pt x="762000" y="290945"/>
                </a:cubicBezTo>
                <a:cubicBezTo>
                  <a:pt x="707017" y="235961"/>
                  <a:pt x="686030" y="237316"/>
                  <a:pt x="623455" y="221673"/>
                </a:cubicBezTo>
                <a:cubicBezTo>
                  <a:pt x="582585" y="194427"/>
                  <a:pt x="573665" y="192405"/>
                  <a:pt x="540328" y="152400"/>
                </a:cubicBezTo>
                <a:cubicBezTo>
                  <a:pt x="529668" y="139608"/>
                  <a:pt x="526739" y="119661"/>
                  <a:pt x="512619" y="110836"/>
                </a:cubicBezTo>
                <a:cubicBezTo>
                  <a:pt x="487851" y="95356"/>
                  <a:pt x="457200" y="92363"/>
                  <a:pt x="429491" y="83127"/>
                </a:cubicBezTo>
                <a:cubicBezTo>
                  <a:pt x="329844" y="49912"/>
                  <a:pt x="454277" y="90209"/>
                  <a:pt x="332509" y="55418"/>
                </a:cubicBezTo>
                <a:cubicBezTo>
                  <a:pt x="318467" y="51406"/>
                  <a:pt x="305495" y="42829"/>
                  <a:pt x="290946" y="41564"/>
                </a:cubicBezTo>
                <a:cubicBezTo>
                  <a:pt x="-2011" y="16090"/>
                  <a:pt x="55834" y="111664"/>
                  <a:pt x="0" y="0"/>
                </a:cubicBezTo>
              </a:path>
            </a:pathLst>
          </a:cu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олилиния 10"/>
          <p:cNvSpPr/>
          <p:nvPr/>
        </p:nvSpPr>
        <p:spPr>
          <a:xfrm>
            <a:off x="457200" y="747628"/>
            <a:ext cx="7509164" cy="5292954"/>
          </a:xfrm>
          <a:custGeom>
            <a:avLst/>
            <a:gdLst>
              <a:gd name="connsiteX0" fmla="*/ 4599709 w 7509164"/>
              <a:gd name="connsiteY0" fmla="*/ 887208 h 5292954"/>
              <a:gd name="connsiteX1" fmla="*/ 3463636 w 7509164"/>
              <a:gd name="connsiteY1" fmla="*/ 887208 h 5292954"/>
              <a:gd name="connsiteX2" fmla="*/ 3422073 w 7509164"/>
              <a:gd name="connsiteY2" fmla="*/ 914917 h 5292954"/>
              <a:gd name="connsiteX3" fmla="*/ 3311236 w 7509164"/>
              <a:gd name="connsiteY3" fmla="*/ 998045 h 5292954"/>
              <a:gd name="connsiteX4" fmla="*/ 3269673 w 7509164"/>
              <a:gd name="connsiteY4" fmla="*/ 1039608 h 5292954"/>
              <a:gd name="connsiteX5" fmla="*/ 3186545 w 7509164"/>
              <a:gd name="connsiteY5" fmla="*/ 1095027 h 5292954"/>
              <a:gd name="connsiteX6" fmla="*/ 3061855 w 7509164"/>
              <a:gd name="connsiteY6" fmla="*/ 1192008 h 5292954"/>
              <a:gd name="connsiteX7" fmla="*/ 3034145 w 7509164"/>
              <a:gd name="connsiteY7" fmla="*/ 1219717 h 5292954"/>
              <a:gd name="connsiteX8" fmla="*/ 2992582 w 7509164"/>
              <a:gd name="connsiteY8" fmla="*/ 1233572 h 5292954"/>
              <a:gd name="connsiteX9" fmla="*/ 2951018 w 7509164"/>
              <a:gd name="connsiteY9" fmla="*/ 1316699 h 5292954"/>
              <a:gd name="connsiteX10" fmla="*/ 2923309 w 7509164"/>
              <a:gd name="connsiteY10" fmla="*/ 1358263 h 5292954"/>
              <a:gd name="connsiteX11" fmla="*/ 2895600 w 7509164"/>
              <a:gd name="connsiteY11" fmla="*/ 1455245 h 5292954"/>
              <a:gd name="connsiteX12" fmla="*/ 2881745 w 7509164"/>
              <a:gd name="connsiteY12" fmla="*/ 1552227 h 5292954"/>
              <a:gd name="connsiteX13" fmla="*/ 2854036 w 7509164"/>
              <a:gd name="connsiteY13" fmla="*/ 1593790 h 5292954"/>
              <a:gd name="connsiteX14" fmla="*/ 2840182 w 7509164"/>
              <a:gd name="connsiteY14" fmla="*/ 1690772 h 5292954"/>
              <a:gd name="connsiteX15" fmla="*/ 2826327 w 7509164"/>
              <a:gd name="connsiteY15" fmla="*/ 1746190 h 5292954"/>
              <a:gd name="connsiteX16" fmla="*/ 2840182 w 7509164"/>
              <a:gd name="connsiteY16" fmla="*/ 1926299 h 5292954"/>
              <a:gd name="connsiteX17" fmla="*/ 2867891 w 7509164"/>
              <a:gd name="connsiteY17" fmla="*/ 2009427 h 5292954"/>
              <a:gd name="connsiteX18" fmla="*/ 2881745 w 7509164"/>
              <a:gd name="connsiteY18" fmla="*/ 2106408 h 5292954"/>
              <a:gd name="connsiteX19" fmla="*/ 2895600 w 7509164"/>
              <a:gd name="connsiteY19" fmla="*/ 2161827 h 5292954"/>
              <a:gd name="connsiteX20" fmla="*/ 2881745 w 7509164"/>
              <a:gd name="connsiteY20" fmla="*/ 2411208 h 5292954"/>
              <a:gd name="connsiteX21" fmla="*/ 2867891 w 7509164"/>
              <a:gd name="connsiteY21" fmla="*/ 2466627 h 5292954"/>
              <a:gd name="connsiteX22" fmla="*/ 2854036 w 7509164"/>
              <a:gd name="connsiteY22" fmla="*/ 2549754 h 5292954"/>
              <a:gd name="connsiteX23" fmla="*/ 2840182 w 7509164"/>
              <a:gd name="connsiteY23" fmla="*/ 2646736 h 5292954"/>
              <a:gd name="connsiteX24" fmla="*/ 2729345 w 7509164"/>
              <a:gd name="connsiteY24" fmla="*/ 2743717 h 5292954"/>
              <a:gd name="connsiteX25" fmla="*/ 2701636 w 7509164"/>
              <a:gd name="connsiteY25" fmla="*/ 2771427 h 5292954"/>
              <a:gd name="connsiteX26" fmla="*/ 2646218 w 7509164"/>
              <a:gd name="connsiteY26" fmla="*/ 2854554 h 5292954"/>
              <a:gd name="connsiteX27" fmla="*/ 2479964 w 7509164"/>
              <a:gd name="connsiteY27" fmla="*/ 2909972 h 5292954"/>
              <a:gd name="connsiteX28" fmla="*/ 2438400 w 7509164"/>
              <a:gd name="connsiteY28" fmla="*/ 2923827 h 5292954"/>
              <a:gd name="connsiteX29" fmla="*/ 2355273 w 7509164"/>
              <a:gd name="connsiteY29" fmla="*/ 2965390 h 5292954"/>
              <a:gd name="connsiteX30" fmla="*/ 1870364 w 7509164"/>
              <a:gd name="connsiteY30" fmla="*/ 2951536 h 5292954"/>
              <a:gd name="connsiteX31" fmla="*/ 1787236 w 7509164"/>
              <a:gd name="connsiteY31" fmla="*/ 2923827 h 5292954"/>
              <a:gd name="connsiteX32" fmla="*/ 1759527 w 7509164"/>
              <a:gd name="connsiteY32" fmla="*/ 2896117 h 5292954"/>
              <a:gd name="connsiteX33" fmla="*/ 1676400 w 7509164"/>
              <a:gd name="connsiteY33" fmla="*/ 2868408 h 5292954"/>
              <a:gd name="connsiteX34" fmla="*/ 1607127 w 7509164"/>
              <a:gd name="connsiteY34" fmla="*/ 2812990 h 5292954"/>
              <a:gd name="connsiteX35" fmla="*/ 1579418 w 7509164"/>
              <a:gd name="connsiteY35" fmla="*/ 2771427 h 5292954"/>
              <a:gd name="connsiteX36" fmla="*/ 1510145 w 7509164"/>
              <a:gd name="connsiteY36" fmla="*/ 2702154 h 5292954"/>
              <a:gd name="connsiteX37" fmla="*/ 1440873 w 7509164"/>
              <a:gd name="connsiteY37" fmla="*/ 2632881 h 5292954"/>
              <a:gd name="connsiteX38" fmla="*/ 1385455 w 7509164"/>
              <a:gd name="connsiteY38" fmla="*/ 2563608 h 5292954"/>
              <a:gd name="connsiteX39" fmla="*/ 1316182 w 7509164"/>
              <a:gd name="connsiteY39" fmla="*/ 2494336 h 5292954"/>
              <a:gd name="connsiteX40" fmla="*/ 1288473 w 7509164"/>
              <a:gd name="connsiteY40" fmla="*/ 2411208 h 5292954"/>
              <a:gd name="connsiteX41" fmla="*/ 1233055 w 7509164"/>
              <a:gd name="connsiteY41" fmla="*/ 2328081 h 5292954"/>
              <a:gd name="connsiteX42" fmla="*/ 1205345 w 7509164"/>
              <a:gd name="connsiteY42" fmla="*/ 2244954 h 5292954"/>
              <a:gd name="connsiteX43" fmla="*/ 1191491 w 7509164"/>
              <a:gd name="connsiteY43" fmla="*/ 2189536 h 5292954"/>
              <a:gd name="connsiteX44" fmla="*/ 1163782 w 7509164"/>
              <a:gd name="connsiteY44" fmla="*/ 2147972 h 5292954"/>
              <a:gd name="connsiteX45" fmla="*/ 1149927 w 7509164"/>
              <a:gd name="connsiteY45" fmla="*/ 2106408 h 5292954"/>
              <a:gd name="connsiteX46" fmla="*/ 1191491 w 7509164"/>
              <a:gd name="connsiteY46" fmla="*/ 2050990 h 5292954"/>
              <a:gd name="connsiteX47" fmla="*/ 1191491 w 7509164"/>
              <a:gd name="connsiteY47" fmla="*/ 1940154 h 5292954"/>
              <a:gd name="connsiteX48" fmla="*/ 1163782 w 7509164"/>
              <a:gd name="connsiteY48" fmla="*/ 1898590 h 5292954"/>
              <a:gd name="connsiteX49" fmla="*/ 1149927 w 7509164"/>
              <a:gd name="connsiteY49" fmla="*/ 1857027 h 5292954"/>
              <a:gd name="connsiteX50" fmla="*/ 1136073 w 7509164"/>
              <a:gd name="connsiteY50" fmla="*/ 1704627 h 5292954"/>
              <a:gd name="connsiteX51" fmla="*/ 1136073 w 7509164"/>
              <a:gd name="connsiteY51" fmla="*/ 1344408 h 5292954"/>
              <a:gd name="connsiteX52" fmla="*/ 1149927 w 7509164"/>
              <a:gd name="connsiteY52" fmla="*/ 1302845 h 5292954"/>
              <a:gd name="connsiteX53" fmla="*/ 1191491 w 7509164"/>
              <a:gd name="connsiteY53" fmla="*/ 998045 h 5292954"/>
              <a:gd name="connsiteX54" fmla="*/ 1233055 w 7509164"/>
              <a:gd name="connsiteY54" fmla="*/ 928772 h 5292954"/>
              <a:gd name="connsiteX55" fmla="*/ 1288473 w 7509164"/>
              <a:gd name="connsiteY55" fmla="*/ 873354 h 5292954"/>
              <a:gd name="connsiteX56" fmla="*/ 1302327 w 7509164"/>
              <a:gd name="connsiteY56" fmla="*/ 831790 h 5292954"/>
              <a:gd name="connsiteX57" fmla="*/ 1385455 w 7509164"/>
              <a:gd name="connsiteY57" fmla="*/ 776372 h 5292954"/>
              <a:gd name="connsiteX58" fmla="*/ 1454727 w 7509164"/>
              <a:gd name="connsiteY58" fmla="*/ 679390 h 5292954"/>
              <a:gd name="connsiteX59" fmla="*/ 1496291 w 7509164"/>
              <a:gd name="connsiteY59" fmla="*/ 651681 h 5292954"/>
              <a:gd name="connsiteX60" fmla="*/ 1524000 w 7509164"/>
              <a:gd name="connsiteY60" fmla="*/ 610117 h 5292954"/>
              <a:gd name="connsiteX61" fmla="*/ 1565564 w 7509164"/>
              <a:gd name="connsiteY61" fmla="*/ 582408 h 5292954"/>
              <a:gd name="connsiteX62" fmla="*/ 1579418 w 7509164"/>
              <a:gd name="connsiteY62" fmla="*/ 540845 h 5292954"/>
              <a:gd name="connsiteX63" fmla="*/ 1662545 w 7509164"/>
              <a:gd name="connsiteY63" fmla="*/ 485427 h 5292954"/>
              <a:gd name="connsiteX64" fmla="*/ 1773382 w 7509164"/>
              <a:gd name="connsiteY64" fmla="*/ 402299 h 5292954"/>
              <a:gd name="connsiteX65" fmla="*/ 1814945 w 7509164"/>
              <a:gd name="connsiteY65" fmla="*/ 388445 h 5292954"/>
              <a:gd name="connsiteX66" fmla="*/ 1898073 w 7509164"/>
              <a:gd name="connsiteY66" fmla="*/ 333027 h 5292954"/>
              <a:gd name="connsiteX67" fmla="*/ 1967345 w 7509164"/>
              <a:gd name="connsiteY67" fmla="*/ 277608 h 5292954"/>
              <a:gd name="connsiteX68" fmla="*/ 2105891 w 7509164"/>
              <a:gd name="connsiteY68" fmla="*/ 236045 h 5292954"/>
              <a:gd name="connsiteX69" fmla="*/ 2216727 w 7509164"/>
              <a:gd name="connsiteY69" fmla="*/ 208336 h 5292954"/>
              <a:gd name="connsiteX70" fmla="*/ 2230582 w 7509164"/>
              <a:gd name="connsiteY70" fmla="*/ 166772 h 5292954"/>
              <a:gd name="connsiteX71" fmla="*/ 2396836 w 7509164"/>
              <a:gd name="connsiteY71" fmla="*/ 125208 h 5292954"/>
              <a:gd name="connsiteX72" fmla="*/ 2479964 w 7509164"/>
              <a:gd name="connsiteY72" fmla="*/ 97499 h 5292954"/>
              <a:gd name="connsiteX73" fmla="*/ 2521527 w 7509164"/>
              <a:gd name="connsiteY73" fmla="*/ 83645 h 5292954"/>
              <a:gd name="connsiteX74" fmla="*/ 2701636 w 7509164"/>
              <a:gd name="connsiteY74" fmla="*/ 55936 h 5292954"/>
              <a:gd name="connsiteX75" fmla="*/ 2743200 w 7509164"/>
              <a:gd name="connsiteY75" fmla="*/ 42081 h 5292954"/>
              <a:gd name="connsiteX76" fmla="*/ 3228109 w 7509164"/>
              <a:gd name="connsiteY76" fmla="*/ 14372 h 5292954"/>
              <a:gd name="connsiteX77" fmla="*/ 3269673 w 7509164"/>
              <a:gd name="connsiteY77" fmla="*/ 517 h 5292954"/>
              <a:gd name="connsiteX78" fmla="*/ 3532909 w 7509164"/>
              <a:gd name="connsiteY78" fmla="*/ 28227 h 5292954"/>
              <a:gd name="connsiteX79" fmla="*/ 3588327 w 7509164"/>
              <a:gd name="connsiteY79" fmla="*/ 42081 h 5292954"/>
              <a:gd name="connsiteX80" fmla="*/ 3671455 w 7509164"/>
              <a:gd name="connsiteY80" fmla="*/ 69790 h 5292954"/>
              <a:gd name="connsiteX81" fmla="*/ 3713018 w 7509164"/>
              <a:gd name="connsiteY81" fmla="*/ 111354 h 5292954"/>
              <a:gd name="connsiteX82" fmla="*/ 3754582 w 7509164"/>
              <a:gd name="connsiteY82" fmla="*/ 125208 h 5292954"/>
              <a:gd name="connsiteX83" fmla="*/ 3782291 w 7509164"/>
              <a:gd name="connsiteY83" fmla="*/ 166772 h 5292954"/>
              <a:gd name="connsiteX84" fmla="*/ 3823855 w 7509164"/>
              <a:gd name="connsiteY84" fmla="*/ 180627 h 5292954"/>
              <a:gd name="connsiteX85" fmla="*/ 3879273 w 7509164"/>
              <a:gd name="connsiteY85" fmla="*/ 208336 h 5292954"/>
              <a:gd name="connsiteX86" fmla="*/ 3976255 w 7509164"/>
              <a:gd name="connsiteY86" fmla="*/ 277608 h 5292954"/>
              <a:gd name="connsiteX87" fmla="*/ 4073236 w 7509164"/>
              <a:gd name="connsiteY87" fmla="*/ 388445 h 5292954"/>
              <a:gd name="connsiteX88" fmla="*/ 4100945 w 7509164"/>
              <a:gd name="connsiteY88" fmla="*/ 540845 h 5292954"/>
              <a:gd name="connsiteX89" fmla="*/ 4128655 w 7509164"/>
              <a:gd name="connsiteY89" fmla="*/ 623972 h 5292954"/>
              <a:gd name="connsiteX90" fmla="*/ 4142509 w 7509164"/>
              <a:gd name="connsiteY90" fmla="*/ 679390 h 5292954"/>
              <a:gd name="connsiteX91" fmla="*/ 4128655 w 7509164"/>
              <a:gd name="connsiteY91" fmla="*/ 845645 h 5292954"/>
              <a:gd name="connsiteX92" fmla="*/ 4087091 w 7509164"/>
              <a:gd name="connsiteY92" fmla="*/ 1857027 h 5292954"/>
              <a:gd name="connsiteX93" fmla="*/ 4073236 w 7509164"/>
              <a:gd name="connsiteY93" fmla="*/ 2092554 h 5292954"/>
              <a:gd name="connsiteX94" fmla="*/ 4059382 w 7509164"/>
              <a:gd name="connsiteY94" fmla="*/ 2147972 h 5292954"/>
              <a:gd name="connsiteX95" fmla="*/ 4045527 w 7509164"/>
              <a:gd name="connsiteY95" fmla="*/ 2300372 h 5292954"/>
              <a:gd name="connsiteX96" fmla="*/ 4031673 w 7509164"/>
              <a:gd name="connsiteY96" fmla="*/ 2341936 h 5292954"/>
              <a:gd name="connsiteX97" fmla="*/ 4003964 w 7509164"/>
              <a:gd name="connsiteY97" fmla="*/ 2438917 h 5292954"/>
              <a:gd name="connsiteX98" fmla="*/ 3990109 w 7509164"/>
              <a:gd name="connsiteY98" fmla="*/ 2716008 h 5292954"/>
              <a:gd name="connsiteX99" fmla="*/ 3976255 w 7509164"/>
              <a:gd name="connsiteY99" fmla="*/ 2771427 h 5292954"/>
              <a:gd name="connsiteX100" fmla="*/ 3962400 w 7509164"/>
              <a:gd name="connsiteY100" fmla="*/ 2854554 h 5292954"/>
              <a:gd name="connsiteX101" fmla="*/ 3948545 w 7509164"/>
              <a:gd name="connsiteY101" fmla="*/ 2993099 h 5292954"/>
              <a:gd name="connsiteX102" fmla="*/ 3934691 w 7509164"/>
              <a:gd name="connsiteY102" fmla="*/ 3034663 h 5292954"/>
              <a:gd name="connsiteX103" fmla="*/ 3906982 w 7509164"/>
              <a:gd name="connsiteY103" fmla="*/ 3228627 h 5292954"/>
              <a:gd name="connsiteX104" fmla="*/ 3893127 w 7509164"/>
              <a:gd name="connsiteY104" fmla="*/ 3270190 h 5292954"/>
              <a:gd name="connsiteX105" fmla="*/ 3865418 w 7509164"/>
              <a:gd name="connsiteY105" fmla="*/ 3422590 h 5292954"/>
              <a:gd name="connsiteX106" fmla="*/ 3851564 w 7509164"/>
              <a:gd name="connsiteY106" fmla="*/ 3464154 h 5292954"/>
              <a:gd name="connsiteX107" fmla="*/ 3796145 w 7509164"/>
              <a:gd name="connsiteY107" fmla="*/ 3533427 h 5292954"/>
              <a:gd name="connsiteX108" fmla="*/ 3768436 w 7509164"/>
              <a:gd name="connsiteY108" fmla="*/ 3810517 h 5292954"/>
              <a:gd name="connsiteX109" fmla="*/ 3740727 w 7509164"/>
              <a:gd name="connsiteY109" fmla="*/ 3838227 h 5292954"/>
              <a:gd name="connsiteX110" fmla="*/ 3726873 w 7509164"/>
              <a:gd name="connsiteY110" fmla="*/ 3949063 h 5292954"/>
              <a:gd name="connsiteX111" fmla="*/ 3713018 w 7509164"/>
              <a:gd name="connsiteY111" fmla="*/ 4004481 h 5292954"/>
              <a:gd name="connsiteX112" fmla="*/ 3685309 w 7509164"/>
              <a:gd name="connsiteY112" fmla="*/ 4240008 h 5292954"/>
              <a:gd name="connsiteX113" fmla="*/ 3643745 w 7509164"/>
              <a:gd name="connsiteY113" fmla="*/ 4364699 h 5292954"/>
              <a:gd name="connsiteX114" fmla="*/ 3657600 w 7509164"/>
              <a:gd name="connsiteY114" fmla="*/ 4669499 h 5292954"/>
              <a:gd name="connsiteX115" fmla="*/ 3713018 w 7509164"/>
              <a:gd name="connsiteY115" fmla="*/ 4752627 h 5292954"/>
              <a:gd name="connsiteX116" fmla="*/ 3754582 w 7509164"/>
              <a:gd name="connsiteY116" fmla="*/ 4766481 h 5292954"/>
              <a:gd name="connsiteX117" fmla="*/ 3782291 w 7509164"/>
              <a:gd name="connsiteY117" fmla="*/ 4808045 h 5292954"/>
              <a:gd name="connsiteX118" fmla="*/ 3865418 w 7509164"/>
              <a:gd name="connsiteY118" fmla="*/ 4863463 h 5292954"/>
              <a:gd name="connsiteX119" fmla="*/ 3934691 w 7509164"/>
              <a:gd name="connsiteY119" fmla="*/ 4918881 h 5292954"/>
              <a:gd name="connsiteX120" fmla="*/ 3962400 w 7509164"/>
              <a:gd name="connsiteY120" fmla="*/ 4960445 h 5292954"/>
              <a:gd name="connsiteX121" fmla="*/ 4045527 w 7509164"/>
              <a:gd name="connsiteY121" fmla="*/ 5002008 h 5292954"/>
              <a:gd name="connsiteX122" fmla="*/ 4128655 w 7509164"/>
              <a:gd name="connsiteY122" fmla="*/ 5057427 h 5292954"/>
              <a:gd name="connsiteX123" fmla="*/ 4253345 w 7509164"/>
              <a:gd name="connsiteY123" fmla="*/ 5098990 h 5292954"/>
              <a:gd name="connsiteX124" fmla="*/ 4294909 w 7509164"/>
              <a:gd name="connsiteY124" fmla="*/ 5112845 h 5292954"/>
              <a:gd name="connsiteX125" fmla="*/ 4461164 w 7509164"/>
              <a:gd name="connsiteY125" fmla="*/ 5140554 h 5292954"/>
              <a:gd name="connsiteX126" fmla="*/ 4641273 w 7509164"/>
              <a:gd name="connsiteY126" fmla="*/ 5154408 h 5292954"/>
              <a:gd name="connsiteX127" fmla="*/ 4710545 w 7509164"/>
              <a:gd name="connsiteY127" fmla="*/ 5168263 h 5292954"/>
              <a:gd name="connsiteX128" fmla="*/ 4807527 w 7509164"/>
              <a:gd name="connsiteY128" fmla="*/ 5195972 h 5292954"/>
              <a:gd name="connsiteX129" fmla="*/ 4946073 w 7509164"/>
              <a:gd name="connsiteY129" fmla="*/ 5209827 h 5292954"/>
              <a:gd name="connsiteX130" fmla="*/ 5070764 w 7509164"/>
              <a:gd name="connsiteY130" fmla="*/ 5237536 h 5292954"/>
              <a:gd name="connsiteX131" fmla="*/ 5153891 w 7509164"/>
              <a:gd name="connsiteY131" fmla="*/ 5265245 h 5292954"/>
              <a:gd name="connsiteX132" fmla="*/ 5209309 w 7509164"/>
              <a:gd name="connsiteY132" fmla="*/ 5292954 h 5292954"/>
              <a:gd name="connsiteX133" fmla="*/ 5541818 w 7509164"/>
              <a:gd name="connsiteY133" fmla="*/ 5279099 h 5292954"/>
              <a:gd name="connsiteX134" fmla="*/ 5611091 w 7509164"/>
              <a:gd name="connsiteY134" fmla="*/ 5265245 h 5292954"/>
              <a:gd name="connsiteX135" fmla="*/ 5694218 w 7509164"/>
              <a:gd name="connsiteY135" fmla="*/ 5223681 h 5292954"/>
              <a:gd name="connsiteX136" fmla="*/ 6331527 w 7509164"/>
              <a:gd name="connsiteY136" fmla="*/ 5209827 h 5292954"/>
              <a:gd name="connsiteX137" fmla="*/ 6664036 w 7509164"/>
              <a:gd name="connsiteY137" fmla="*/ 5195972 h 5292954"/>
              <a:gd name="connsiteX138" fmla="*/ 6747164 w 7509164"/>
              <a:gd name="connsiteY138" fmla="*/ 5168263 h 5292954"/>
              <a:gd name="connsiteX139" fmla="*/ 6788727 w 7509164"/>
              <a:gd name="connsiteY139" fmla="*/ 5154408 h 5292954"/>
              <a:gd name="connsiteX140" fmla="*/ 6913418 w 7509164"/>
              <a:gd name="connsiteY140" fmla="*/ 5098990 h 5292954"/>
              <a:gd name="connsiteX141" fmla="*/ 7051964 w 7509164"/>
              <a:gd name="connsiteY141" fmla="*/ 5057427 h 5292954"/>
              <a:gd name="connsiteX142" fmla="*/ 7093527 w 7509164"/>
              <a:gd name="connsiteY142" fmla="*/ 5043572 h 5292954"/>
              <a:gd name="connsiteX143" fmla="*/ 7176655 w 7509164"/>
              <a:gd name="connsiteY143" fmla="*/ 5002008 h 5292954"/>
              <a:gd name="connsiteX144" fmla="*/ 7259782 w 7509164"/>
              <a:gd name="connsiteY144" fmla="*/ 4918881 h 5292954"/>
              <a:gd name="connsiteX145" fmla="*/ 7301345 w 7509164"/>
              <a:gd name="connsiteY145" fmla="*/ 4877317 h 5292954"/>
              <a:gd name="connsiteX146" fmla="*/ 7329055 w 7509164"/>
              <a:gd name="connsiteY146" fmla="*/ 4849608 h 5292954"/>
              <a:gd name="connsiteX147" fmla="*/ 7356764 w 7509164"/>
              <a:gd name="connsiteY147" fmla="*/ 4808045 h 5292954"/>
              <a:gd name="connsiteX148" fmla="*/ 7412182 w 7509164"/>
              <a:gd name="connsiteY148" fmla="*/ 4711063 h 5292954"/>
              <a:gd name="connsiteX149" fmla="*/ 7453745 w 7509164"/>
              <a:gd name="connsiteY149" fmla="*/ 4683354 h 5292954"/>
              <a:gd name="connsiteX150" fmla="*/ 7467600 w 7509164"/>
              <a:gd name="connsiteY150" fmla="*/ 4627936 h 5292954"/>
              <a:gd name="connsiteX151" fmla="*/ 7481455 w 7509164"/>
              <a:gd name="connsiteY151" fmla="*/ 4586372 h 5292954"/>
              <a:gd name="connsiteX152" fmla="*/ 7495309 w 7509164"/>
              <a:gd name="connsiteY152" fmla="*/ 4503245 h 5292954"/>
              <a:gd name="connsiteX153" fmla="*/ 7509164 w 7509164"/>
              <a:gd name="connsiteY153" fmla="*/ 4323136 h 5292954"/>
              <a:gd name="connsiteX154" fmla="*/ 7481455 w 7509164"/>
              <a:gd name="connsiteY154" fmla="*/ 4073754 h 5292954"/>
              <a:gd name="connsiteX155" fmla="*/ 7467600 w 7509164"/>
              <a:gd name="connsiteY155" fmla="*/ 3796663 h 5292954"/>
              <a:gd name="connsiteX156" fmla="*/ 7439891 w 7509164"/>
              <a:gd name="connsiteY156" fmla="*/ 3588845 h 5292954"/>
              <a:gd name="connsiteX157" fmla="*/ 7412182 w 7509164"/>
              <a:gd name="connsiteY157" fmla="*/ 3547281 h 5292954"/>
              <a:gd name="connsiteX158" fmla="*/ 7398327 w 7509164"/>
              <a:gd name="connsiteY158" fmla="*/ 3339463 h 5292954"/>
              <a:gd name="connsiteX159" fmla="*/ 7384473 w 7509164"/>
              <a:gd name="connsiteY159" fmla="*/ 3270190 h 5292954"/>
              <a:gd name="connsiteX160" fmla="*/ 7370618 w 7509164"/>
              <a:gd name="connsiteY160" fmla="*/ 3145499 h 5292954"/>
              <a:gd name="connsiteX161" fmla="*/ 7329055 w 7509164"/>
              <a:gd name="connsiteY161" fmla="*/ 2951536 h 5292954"/>
              <a:gd name="connsiteX162" fmla="*/ 7301345 w 7509164"/>
              <a:gd name="connsiteY162" fmla="*/ 2923827 h 5292954"/>
              <a:gd name="connsiteX163" fmla="*/ 7287491 w 7509164"/>
              <a:gd name="connsiteY163" fmla="*/ 2702154 h 5292954"/>
              <a:gd name="connsiteX164" fmla="*/ 7232073 w 7509164"/>
              <a:gd name="connsiteY164" fmla="*/ 2577463 h 5292954"/>
              <a:gd name="connsiteX165" fmla="*/ 7218218 w 7509164"/>
              <a:gd name="connsiteY165" fmla="*/ 2535899 h 5292954"/>
              <a:gd name="connsiteX166" fmla="*/ 7162800 w 7509164"/>
              <a:gd name="connsiteY166" fmla="*/ 2452772 h 5292954"/>
              <a:gd name="connsiteX167" fmla="*/ 7135091 w 7509164"/>
              <a:gd name="connsiteY167" fmla="*/ 2411208 h 5292954"/>
              <a:gd name="connsiteX168" fmla="*/ 7093527 w 7509164"/>
              <a:gd name="connsiteY168" fmla="*/ 2383499 h 5292954"/>
              <a:gd name="connsiteX169" fmla="*/ 7038109 w 7509164"/>
              <a:gd name="connsiteY169" fmla="*/ 2328081 h 5292954"/>
              <a:gd name="connsiteX170" fmla="*/ 7010400 w 7509164"/>
              <a:gd name="connsiteY170" fmla="*/ 2286517 h 5292954"/>
              <a:gd name="connsiteX171" fmla="*/ 6927273 w 7509164"/>
              <a:gd name="connsiteY171" fmla="*/ 2258808 h 5292954"/>
              <a:gd name="connsiteX172" fmla="*/ 6913418 w 7509164"/>
              <a:gd name="connsiteY172" fmla="*/ 2203390 h 5292954"/>
              <a:gd name="connsiteX173" fmla="*/ 6871855 w 7509164"/>
              <a:gd name="connsiteY173" fmla="*/ 2134117 h 5292954"/>
              <a:gd name="connsiteX174" fmla="*/ 6830291 w 7509164"/>
              <a:gd name="connsiteY174" fmla="*/ 2120263 h 5292954"/>
              <a:gd name="connsiteX175" fmla="*/ 6788727 w 7509164"/>
              <a:gd name="connsiteY175" fmla="*/ 2092554 h 5292954"/>
              <a:gd name="connsiteX176" fmla="*/ 6747164 w 7509164"/>
              <a:gd name="connsiteY176" fmla="*/ 2078699 h 5292954"/>
              <a:gd name="connsiteX177" fmla="*/ 6594764 w 7509164"/>
              <a:gd name="connsiteY177" fmla="*/ 2050990 h 5292954"/>
              <a:gd name="connsiteX178" fmla="*/ 6317673 w 7509164"/>
              <a:gd name="connsiteY178" fmla="*/ 2023281 h 5292954"/>
              <a:gd name="connsiteX179" fmla="*/ 6248400 w 7509164"/>
              <a:gd name="connsiteY179" fmla="*/ 2009427 h 5292954"/>
              <a:gd name="connsiteX180" fmla="*/ 5999018 w 7509164"/>
              <a:gd name="connsiteY180" fmla="*/ 2023281 h 5292954"/>
              <a:gd name="connsiteX181" fmla="*/ 5902036 w 7509164"/>
              <a:gd name="connsiteY181" fmla="*/ 2134117 h 5292954"/>
              <a:gd name="connsiteX182" fmla="*/ 5832764 w 7509164"/>
              <a:gd name="connsiteY182" fmla="*/ 2189536 h 5292954"/>
              <a:gd name="connsiteX183" fmla="*/ 5791200 w 7509164"/>
              <a:gd name="connsiteY183" fmla="*/ 2203390 h 5292954"/>
              <a:gd name="connsiteX184" fmla="*/ 5763491 w 7509164"/>
              <a:gd name="connsiteY184" fmla="*/ 2244954 h 5292954"/>
              <a:gd name="connsiteX185" fmla="*/ 5735782 w 7509164"/>
              <a:gd name="connsiteY185" fmla="*/ 2300372 h 5292954"/>
              <a:gd name="connsiteX186" fmla="*/ 5652655 w 7509164"/>
              <a:gd name="connsiteY186" fmla="*/ 2355790 h 5292954"/>
              <a:gd name="connsiteX187" fmla="*/ 5597236 w 7509164"/>
              <a:gd name="connsiteY187" fmla="*/ 2438917 h 5292954"/>
              <a:gd name="connsiteX188" fmla="*/ 5527964 w 7509164"/>
              <a:gd name="connsiteY188" fmla="*/ 2508190 h 5292954"/>
              <a:gd name="connsiteX189" fmla="*/ 5514109 w 7509164"/>
              <a:gd name="connsiteY189" fmla="*/ 2549754 h 5292954"/>
              <a:gd name="connsiteX190" fmla="*/ 5458691 w 7509164"/>
              <a:gd name="connsiteY190" fmla="*/ 2632881 h 5292954"/>
              <a:gd name="connsiteX191" fmla="*/ 5430982 w 7509164"/>
              <a:gd name="connsiteY191" fmla="*/ 2716008 h 5292954"/>
              <a:gd name="connsiteX192" fmla="*/ 5417127 w 7509164"/>
              <a:gd name="connsiteY192" fmla="*/ 2826845 h 5292954"/>
              <a:gd name="connsiteX193" fmla="*/ 5389418 w 7509164"/>
              <a:gd name="connsiteY193" fmla="*/ 2868408 h 5292954"/>
              <a:gd name="connsiteX194" fmla="*/ 5195455 w 7509164"/>
              <a:gd name="connsiteY194" fmla="*/ 2951536 h 5292954"/>
              <a:gd name="connsiteX195" fmla="*/ 5070764 w 7509164"/>
              <a:gd name="connsiteY195" fmla="*/ 2993099 h 5292954"/>
              <a:gd name="connsiteX196" fmla="*/ 5029200 w 7509164"/>
              <a:gd name="connsiteY196" fmla="*/ 3006954 h 5292954"/>
              <a:gd name="connsiteX197" fmla="*/ 4987636 w 7509164"/>
              <a:gd name="connsiteY197" fmla="*/ 3020808 h 5292954"/>
              <a:gd name="connsiteX198" fmla="*/ 4779818 w 7509164"/>
              <a:gd name="connsiteY198" fmla="*/ 2993099 h 5292954"/>
              <a:gd name="connsiteX199" fmla="*/ 4682836 w 7509164"/>
              <a:gd name="connsiteY199" fmla="*/ 2965390 h 5292954"/>
              <a:gd name="connsiteX200" fmla="*/ 4599709 w 7509164"/>
              <a:gd name="connsiteY200" fmla="*/ 2896117 h 5292954"/>
              <a:gd name="connsiteX201" fmla="*/ 4558145 w 7509164"/>
              <a:gd name="connsiteY201" fmla="*/ 2868408 h 5292954"/>
              <a:gd name="connsiteX202" fmla="*/ 4516582 w 7509164"/>
              <a:gd name="connsiteY202" fmla="*/ 2826845 h 5292954"/>
              <a:gd name="connsiteX203" fmla="*/ 4433455 w 7509164"/>
              <a:gd name="connsiteY203" fmla="*/ 2799136 h 5292954"/>
              <a:gd name="connsiteX204" fmla="*/ 4281055 w 7509164"/>
              <a:gd name="connsiteY204" fmla="*/ 2771427 h 5292954"/>
              <a:gd name="connsiteX205" fmla="*/ 4114800 w 7509164"/>
              <a:gd name="connsiteY205" fmla="*/ 2716008 h 5292954"/>
              <a:gd name="connsiteX206" fmla="*/ 4031673 w 7509164"/>
              <a:gd name="connsiteY206" fmla="*/ 2688299 h 5292954"/>
              <a:gd name="connsiteX207" fmla="*/ 3948545 w 7509164"/>
              <a:gd name="connsiteY207" fmla="*/ 2646736 h 5292954"/>
              <a:gd name="connsiteX208" fmla="*/ 3906982 w 7509164"/>
              <a:gd name="connsiteY208" fmla="*/ 2605172 h 5292954"/>
              <a:gd name="connsiteX209" fmla="*/ 3823855 w 7509164"/>
              <a:gd name="connsiteY209" fmla="*/ 2577463 h 5292954"/>
              <a:gd name="connsiteX210" fmla="*/ 3740727 w 7509164"/>
              <a:gd name="connsiteY210" fmla="*/ 2549754 h 5292954"/>
              <a:gd name="connsiteX211" fmla="*/ 3685309 w 7509164"/>
              <a:gd name="connsiteY211" fmla="*/ 2535899 h 5292954"/>
              <a:gd name="connsiteX212" fmla="*/ 3491345 w 7509164"/>
              <a:gd name="connsiteY212" fmla="*/ 2494336 h 5292954"/>
              <a:gd name="connsiteX213" fmla="*/ 3408218 w 7509164"/>
              <a:gd name="connsiteY213" fmla="*/ 2480481 h 5292954"/>
              <a:gd name="connsiteX214" fmla="*/ 3283527 w 7509164"/>
              <a:gd name="connsiteY214" fmla="*/ 2466627 h 5292954"/>
              <a:gd name="connsiteX215" fmla="*/ 3214255 w 7509164"/>
              <a:gd name="connsiteY215" fmla="*/ 2452772 h 5292954"/>
              <a:gd name="connsiteX216" fmla="*/ 3172691 w 7509164"/>
              <a:gd name="connsiteY216" fmla="*/ 2438917 h 5292954"/>
              <a:gd name="connsiteX217" fmla="*/ 2909455 w 7509164"/>
              <a:gd name="connsiteY217" fmla="*/ 2411208 h 5292954"/>
              <a:gd name="connsiteX218" fmla="*/ 2812473 w 7509164"/>
              <a:gd name="connsiteY218" fmla="*/ 2383499 h 5292954"/>
              <a:gd name="connsiteX219" fmla="*/ 2798618 w 7509164"/>
              <a:gd name="connsiteY219" fmla="*/ 2341936 h 5292954"/>
              <a:gd name="connsiteX220" fmla="*/ 2757055 w 7509164"/>
              <a:gd name="connsiteY220" fmla="*/ 2328081 h 5292954"/>
              <a:gd name="connsiteX221" fmla="*/ 2438400 w 7509164"/>
              <a:gd name="connsiteY221" fmla="*/ 2314227 h 5292954"/>
              <a:gd name="connsiteX222" fmla="*/ 2382982 w 7509164"/>
              <a:gd name="connsiteY222" fmla="*/ 2300372 h 5292954"/>
              <a:gd name="connsiteX223" fmla="*/ 2299855 w 7509164"/>
              <a:gd name="connsiteY223" fmla="*/ 2272663 h 5292954"/>
              <a:gd name="connsiteX224" fmla="*/ 2216727 w 7509164"/>
              <a:gd name="connsiteY224" fmla="*/ 2231099 h 5292954"/>
              <a:gd name="connsiteX225" fmla="*/ 2133600 w 7509164"/>
              <a:gd name="connsiteY225" fmla="*/ 2189536 h 5292954"/>
              <a:gd name="connsiteX226" fmla="*/ 2092036 w 7509164"/>
              <a:gd name="connsiteY226" fmla="*/ 2161827 h 5292954"/>
              <a:gd name="connsiteX227" fmla="*/ 2064327 w 7509164"/>
              <a:gd name="connsiteY227" fmla="*/ 2120263 h 5292954"/>
              <a:gd name="connsiteX228" fmla="*/ 2022764 w 7509164"/>
              <a:gd name="connsiteY228" fmla="*/ 2106408 h 5292954"/>
              <a:gd name="connsiteX229" fmla="*/ 1995055 w 7509164"/>
              <a:gd name="connsiteY229" fmla="*/ 2064845 h 5292954"/>
              <a:gd name="connsiteX230" fmla="*/ 1981200 w 7509164"/>
              <a:gd name="connsiteY230" fmla="*/ 2023281 h 5292954"/>
              <a:gd name="connsiteX231" fmla="*/ 1939636 w 7509164"/>
              <a:gd name="connsiteY231" fmla="*/ 1995572 h 5292954"/>
              <a:gd name="connsiteX232" fmla="*/ 1842655 w 7509164"/>
              <a:gd name="connsiteY232" fmla="*/ 1954008 h 5292954"/>
              <a:gd name="connsiteX233" fmla="*/ 1814945 w 7509164"/>
              <a:gd name="connsiteY233" fmla="*/ 1926299 h 5292954"/>
              <a:gd name="connsiteX234" fmla="*/ 1787236 w 7509164"/>
              <a:gd name="connsiteY234" fmla="*/ 1884736 h 5292954"/>
              <a:gd name="connsiteX235" fmla="*/ 1745673 w 7509164"/>
              <a:gd name="connsiteY235" fmla="*/ 1857027 h 5292954"/>
              <a:gd name="connsiteX236" fmla="*/ 1690255 w 7509164"/>
              <a:gd name="connsiteY236" fmla="*/ 1787754 h 5292954"/>
              <a:gd name="connsiteX237" fmla="*/ 1662545 w 7509164"/>
              <a:gd name="connsiteY237" fmla="*/ 1704627 h 5292954"/>
              <a:gd name="connsiteX238" fmla="*/ 1648691 w 7509164"/>
              <a:gd name="connsiteY238" fmla="*/ 1663063 h 5292954"/>
              <a:gd name="connsiteX239" fmla="*/ 1607127 w 7509164"/>
              <a:gd name="connsiteY239" fmla="*/ 1635354 h 5292954"/>
              <a:gd name="connsiteX240" fmla="*/ 1524000 w 7509164"/>
              <a:gd name="connsiteY240" fmla="*/ 1524517 h 5292954"/>
              <a:gd name="connsiteX241" fmla="*/ 1482436 w 7509164"/>
              <a:gd name="connsiteY241" fmla="*/ 1510663 h 5292954"/>
              <a:gd name="connsiteX242" fmla="*/ 1440873 w 7509164"/>
              <a:gd name="connsiteY242" fmla="*/ 1482954 h 5292954"/>
              <a:gd name="connsiteX243" fmla="*/ 1427018 w 7509164"/>
              <a:gd name="connsiteY243" fmla="*/ 1427536 h 5292954"/>
              <a:gd name="connsiteX244" fmla="*/ 1343891 w 7509164"/>
              <a:gd name="connsiteY244" fmla="*/ 1399827 h 5292954"/>
              <a:gd name="connsiteX245" fmla="*/ 1302327 w 7509164"/>
              <a:gd name="connsiteY245" fmla="*/ 1385972 h 5292954"/>
              <a:gd name="connsiteX246" fmla="*/ 1260764 w 7509164"/>
              <a:gd name="connsiteY246" fmla="*/ 1372117 h 5292954"/>
              <a:gd name="connsiteX247" fmla="*/ 1094509 w 7509164"/>
              <a:gd name="connsiteY247" fmla="*/ 1288990 h 5292954"/>
              <a:gd name="connsiteX248" fmla="*/ 1039091 w 7509164"/>
              <a:gd name="connsiteY248" fmla="*/ 1261281 h 5292954"/>
              <a:gd name="connsiteX249" fmla="*/ 803564 w 7509164"/>
              <a:gd name="connsiteY249" fmla="*/ 1233572 h 5292954"/>
              <a:gd name="connsiteX250" fmla="*/ 692727 w 7509164"/>
              <a:gd name="connsiteY250" fmla="*/ 1205863 h 5292954"/>
              <a:gd name="connsiteX251" fmla="*/ 637309 w 7509164"/>
              <a:gd name="connsiteY251" fmla="*/ 1192008 h 5292954"/>
              <a:gd name="connsiteX252" fmla="*/ 568036 w 7509164"/>
              <a:gd name="connsiteY252" fmla="*/ 1178154 h 5292954"/>
              <a:gd name="connsiteX253" fmla="*/ 484909 w 7509164"/>
              <a:gd name="connsiteY253" fmla="*/ 1150445 h 5292954"/>
              <a:gd name="connsiteX254" fmla="*/ 401782 w 7509164"/>
              <a:gd name="connsiteY254" fmla="*/ 1122736 h 5292954"/>
              <a:gd name="connsiteX255" fmla="*/ 360218 w 7509164"/>
              <a:gd name="connsiteY255" fmla="*/ 1108881 h 5292954"/>
              <a:gd name="connsiteX256" fmla="*/ 152400 w 7509164"/>
              <a:gd name="connsiteY256" fmla="*/ 1122736 h 5292954"/>
              <a:gd name="connsiteX257" fmla="*/ 235527 w 7509164"/>
              <a:gd name="connsiteY257" fmla="*/ 1150445 h 5292954"/>
              <a:gd name="connsiteX258" fmla="*/ 401782 w 7509164"/>
              <a:gd name="connsiteY258" fmla="*/ 1164299 h 5292954"/>
              <a:gd name="connsiteX259" fmla="*/ 360218 w 7509164"/>
              <a:gd name="connsiteY259" fmla="*/ 1178154 h 5292954"/>
              <a:gd name="connsiteX260" fmla="*/ 0 w 7509164"/>
              <a:gd name="connsiteY260" fmla="*/ 1164299 h 52929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</a:cxnLst>
            <a:rect l="l" t="t" r="r" b="b"/>
            <a:pathLst>
              <a:path w="7509164" h="5292954">
                <a:moveTo>
                  <a:pt x="4599709" y="887208"/>
                </a:moveTo>
                <a:cubicBezTo>
                  <a:pt x="4132672" y="867749"/>
                  <a:pt x="4056606" y="858046"/>
                  <a:pt x="3463636" y="887208"/>
                </a:cubicBezTo>
                <a:cubicBezTo>
                  <a:pt x="3447005" y="888026"/>
                  <a:pt x="3434604" y="903952"/>
                  <a:pt x="3422073" y="914917"/>
                </a:cubicBezTo>
                <a:cubicBezTo>
                  <a:pt x="3324105" y="1000640"/>
                  <a:pt x="3391995" y="971125"/>
                  <a:pt x="3311236" y="998045"/>
                </a:cubicBezTo>
                <a:cubicBezTo>
                  <a:pt x="3297382" y="1011899"/>
                  <a:pt x="3285139" y="1027579"/>
                  <a:pt x="3269673" y="1039608"/>
                </a:cubicBezTo>
                <a:cubicBezTo>
                  <a:pt x="3243386" y="1060054"/>
                  <a:pt x="3210093" y="1071479"/>
                  <a:pt x="3186545" y="1095027"/>
                </a:cubicBezTo>
                <a:cubicBezTo>
                  <a:pt x="3093092" y="1188480"/>
                  <a:pt x="3140594" y="1165762"/>
                  <a:pt x="3061855" y="1192008"/>
                </a:cubicBezTo>
                <a:cubicBezTo>
                  <a:pt x="3052618" y="1201244"/>
                  <a:pt x="3045346" y="1212996"/>
                  <a:pt x="3034145" y="1219717"/>
                </a:cubicBezTo>
                <a:cubicBezTo>
                  <a:pt x="3021622" y="1227231"/>
                  <a:pt x="3003986" y="1224449"/>
                  <a:pt x="2992582" y="1233572"/>
                </a:cubicBezTo>
                <a:cubicBezTo>
                  <a:pt x="2959496" y="1260042"/>
                  <a:pt x="2967750" y="1283235"/>
                  <a:pt x="2951018" y="1316699"/>
                </a:cubicBezTo>
                <a:cubicBezTo>
                  <a:pt x="2943571" y="1331592"/>
                  <a:pt x="2932545" y="1344408"/>
                  <a:pt x="2923309" y="1358263"/>
                </a:cubicBezTo>
                <a:cubicBezTo>
                  <a:pt x="2911441" y="1393870"/>
                  <a:pt x="2902558" y="1416979"/>
                  <a:pt x="2895600" y="1455245"/>
                </a:cubicBezTo>
                <a:cubicBezTo>
                  <a:pt x="2889758" y="1487374"/>
                  <a:pt x="2891129" y="1520949"/>
                  <a:pt x="2881745" y="1552227"/>
                </a:cubicBezTo>
                <a:cubicBezTo>
                  <a:pt x="2876960" y="1568176"/>
                  <a:pt x="2863272" y="1579936"/>
                  <a:pt x="2854036" y="1593790"/>
                </a:cubicBezTo>
                <a:cubicBezTo>
                  <a:pt x="2849418" y="1626117"/>
                  <a:pt x="2846024" y="1658643"/>
                  <a:pt x="2840182" y="1690772"/>
                </a:cubicBezTo>
                <a:cubicBezTo>
                  <a:pt x="2836776" y="1709506"/>
                  <a:pt x="2826327" y="1727149"/>
                  <a:pt x="2826327" y="1746190"/>
                </a:cubicBezTo>
                <a:cubicBezTo>
                  <a:pt x="2826327" y="1806404"/>
                  <a:pt x="2830791" y="1866822"/>
                  <a:pt x="2840182" y="1926299"/>
                </a:cubicBezTo>
                <a:cubicBezTo>
                  <a:pt x="2844737" y="1955150"/>
                  <a:pt x="2867891" y="2009427"/>
                  <a:pt x="2867891" y="2009427"/>
                </a:cubicBezTo>
                <a:cubicBezTo>
                  <a:pt x="2872509" y="2041754"/>
                  <a:pt x="2875903" y="2074280"/>
                  <a:pt x="2881745" y="2106408"/>
                </a:cubicBezTo>
                <a:cubicBezTo>
                  <a:pt x="2885151" y="2125142"/>
                  <a:pt x="2895600" y="2142785"/>
                  <a:pt x="2895600" y="2161827"/>
                </a:cubicBezTo>
                <a:cubicBezTo>
                  <a:pt x="2895600" y="2245082"/>
                  <a:pt x="2889283" y="2328295"/>
                  <a:pt x="2881745" y="2411208"/>
                </a:cubicBezTo>
                <a:cubicBezTo>
                  <a:pt x="2880021" y="2430171"/>
                  <a:pt x="2871625" y="2447955"/>
                  <a:pt x="2867891" y="2466627"/>
                </a:cubicBezTo>
                <a:cubicBezTo>
                  <a:pt x="2862382" y="2494173"/>
                  <a:pt x="2858307" y="2521989"/>
                  <a:pt x="2854036" y="2549754"/>
                </a:cubicBezTo>
                <a:cubicBezTo>
                  <a:pt x="2849071" y="2582030"/>
                  <a:pt x="2849565" y="2615458"/>
                  <a:pt x="2840182" y="2646736"/>
                </a:cubicBezTo>
                <a:cubicBezTo>
                  <a:pt x="2823359" y="2702814"/>
                  <a:pt x="2767609" y="2705452"/>
                  <a:pt x="2729345" y="2743717"/>
                </a:cubicBezTo>
                <a:cubicBezTo>
                  <a:pt x="2720109" y="2752954"/>
                  <a:pt x="2709473" y="2760977"/>
                  <a:pt x="2701636" y="2771427"/>
                </a:cubicBezTo>
                <a:cubicBezTo>
                  <a:pt x="2681655" y="2798069"/>
                  <a:pt x="2677811" y="2844023"/>
                  <a:pt x="2646218" y="2854554"/>
                </a:cubicBezTo>
                <a:lnTo>
                  <a:pt x="2479964" y="2909972"/>
                </a:lnTo>
                <a:cubicBezTo>
                  <a:pt x="2466109" y="2914590"/>
                  <a:pt x="2450551" y="2915726"/>
                  <a:pt x="2438400" y="2923827"/>
                </a:cubicBezTo>
                <a:cubicBezTo>
                  <a:pt x="2384685" y="2959637"/>
                  <a:pt x="2412633" y="2946271"/>
                  <a:pt x="2355273" y="2965390"/>
                </a:cubicBezTo>
                <a:cubicBezTo>
                  <a:pt x="2193637" y="2960772"/>
                  <a:pt x="2031635" y="2963336"/>
                  <a:pt x="1870364" y="2951536"/>
                </a:cubicBezTo>
                <a:cubicBezTo>
                  <a:pt x="1841234" y="2949405"/>
                  <a:pt x="1787236" y="2923827"/>
                  <a:pt x="1787236" y="2923827"/>
                </a:cubicBezTo>
                <a:cubicBezTo>
                  <a:pt x="1778000" y="2914590"/>
                  <a:pt x="1771210" y="2901959"/>
                  <a:pt x="1759527" y="2896117"/>
                </a:cubicBezTo>
                <a:cubicBezTo>
                  <a:pt x="1733403" y="2883055"/>
                  <a:pt x="1676400" y="2868408"/>
                  <a:pt x="1676400" y="2868408"/>
                </a:cubicBezTo>
                <a:cubicBezTo>
                  <a:pt x="1596991" y="2749296"/>
                  <a:pt x="1702727" y="2889470"/>
                  <a:pt x="1607127" y="2812990"/>
                </a:cubicBezTo>
                <a:cubicBezTo>
                  <a:pt x="1594125" y="2802588"/>
                  <a:pt x="1590383" y="2783958"/>
                  <a:pt x="1579418" y="2771427"/>
                </a:cubicBezTo>
                <a:cubicBezTo>
                  <a:pt x="1557914" y="2746851"/>
                  <a:pt x="1528259" y="2729325"/>
                  <a:pt x="1510145" y="2702154"/>
                </a:cubicBezTo>
                <a:cubicBezTo>
                  <a:pt x="1473200" y="2646736"/>
                  <a:pt x="1496291" y="2669826"/>
                  <a:pt x="1440873" y="2632881"/>
                </a:cubicBezTo>
                <a:cubicBezTo>
                  <a:pt x="1417134" y="2561665"/>
                  <a:pt x="1444435" y="2615215"/>
                  <a:pt x="1385455" y="2563608"/>
                </a:cubicBezTo>
                <a:cubicBezTo>
                  <a:pt x="1360879" y="2542104"/>
                  <a:pt x="1316182" y="2494336"/>
                  <a:pt x="1316182" y="2494336"/>
                </a:cubicBezTo>
                <a:cubicBezTo>
                  <a:pt x="1306946" y="2466627"/>
                  <a:pt x="1304675" y="2435511"/>
                  <a:pt x="1288473" y="2411208"/>
                </a:cubicBezTo>
                <a:cubicBezTo>
                  <a:pt x="1270000" y="2383499"/>
                  <a:pt x="1243586" y="2359674"/>
                  <a:pt x="1233055" y="2328081"/>
                </a:cubicBezTo>
                <a:cubicBezTo>
                  <a:pt x="1223818" y="2300372"/>
                  <a:pt x="1212429" y="2273290"/>
                  <a:pt x="1205345" y="2244954"/>
                </a:cubicBezTo>
                <a:cubicBezTo>
                  <a:pt x="1200727" y="2226481"/>
                  <a:pt x="1198992" y="2207038"/>
                  <a:pt x="1191491" y="2189536"/>
                </a:cubicBezTo>
                <a:cubicBezTo>
                  <a:pt x="1184932" y="2174231"/>
                  <a:pt x="1171229" y="2162865"/>
                  <a:pt x="1163782" y="2147972"/>
                </a:cubicBezTo>
                <a:cubicBezTo>
                  <a:pt x="1157251" y="2134910"/>
                  <a:pt x="1154545" y="2120263"/>
                  <a:pt x="1149927" y="2106408"/>
                </a:cubicBezTo>
                <a:cubicBezTo>
                  <a:pt x="1163782" y="2087935"/>
                  <a:pt x="1180035" y="2071039"/>
                  <a:pt x="1191491" y="2050990"/>
                </a:cubicBezTo>
                <a:cubicBezTo>
                  <a:pt x="1213343" y="2012750"/>
                  <a:pt x="1207320" y="1982366"/>
                  <a:pt x="1191491" y="1940154"/>
                </a:cubicBezTo>
                <a:cubicBezTo>
                  <a:pt x="1185644" y="1924563"/>
                  <a:pt x="1171229" y="1913483"/>
                  <a:pt x="1163782" y="1898590"/>
                </a:cubicBezTo>
                <a:cubicBezTo>
                  <a:pt x="1157251" y="1885528"/>
                  <a:pt x="1154545" y="1870881"/>
                  <a:pt x="1149927" y="1857027"/>
                </a:cubicBezTo>
                <a:cubicBezTo>
                  <a:pt x="1145309" y="1806227"/>
                  <a:pt x="1139707" y="1755507"/>
                  <a:pt x="1136073" y="1704627"/>
                </a:cubicBezTo>
                <a:cubicBezTo>
                  <a:pt x="1123674" y="1531036"/>
                  <a:pt x="1111453" y="1492129"/>
                  <a:pt x="1136073" y="1344408"/>
                </a:cubicBezTo>
                <a:cubicBezTo>
                  <a:pt x="1138474" y="1330003"/>
                  <a:pt x="1145309" y="1316699"/>
                  <a:pt x="1149927" y="1302845"/>
                </a:cubicBezTo>
                <a:cubicBezTo>
                  <a:pt x="1165604" y="1052013"/>
                  <a:pt x="1140370" y="1151411"/>
                  <a:pt x="1191491" y="998045"/>
                </a:cubicBezTo>
                <a:cubicBezTo>
                  <a:pt x="1209476" y="944088"/>
                  <a:pt x="1195017" y="966808"/>
                  <a:pt x="1233055" y="928772"/>
                </a:cubicBezTo>
                <a:cubicBezTo>
                  <a:pt x="1269999" y="817935"/>
                  <a:pt x="1214582" y="947245"/>
                  <a:pt x="1288473" y="873354"/>
                </a:cubicBezTo>
                <a:cubicBezTo>
                  <a:pt x="1298800" y="863027"/>
                  <a:pt x="1292000" y="842117"/>
                  <a:pt x="1302327" y="831790"/>
                </a:cubicBezTo>
                <a:cubicBezTo>
                  <a:pt x="1436733" y="697382"/>
                  <a:pt x="1300573" y="882474"/>
                  <a:pt x="1385455" y="776372"/>
                </a:cubicBezTo>
                <a:cubicBezTo>
                  <a:pt x="1416923" y="737037"/>
                  <a:pt x="1415722" y="718395"/>
                  <a:pt x="1454727" y="679390"/>
                </a:cubicBezTo>
                <a:cubicBezTo>
                  <a:pt x="1466501" y="667616"/>
                  <a:pt x="1482436" y="660917"/>
                  <a:pt x="1496291" y="651681"/>
                </a:cubicBezTo>
                <a:cubicBezTo>
                  <a:pt x="1505527" y="637826"/>
                  <a:pt x="1512226" y="621891"/>
                  <a:pt x="1524000" y="610117"/>
                </a:cubicBezTo>
                <a:cubicBezTo>
                  <a:pt x="1535774" y="598343"/>
                  <a:pt x="1555162" y="595410"/>
                  <a:pt x="1565564" y="582408"/>
                </a:cubicBezTo>
                <a:cubicBezTo>
                  <a:pt x="1574687" y="571004"/>
                  <a:pt x="1569092" y="551171"/>
                  <a:pt x="1579418" y="540845"/>
                </a:cubicBezTo>
                <a:cubicBezTo>
                  <a:pt x="1602966" y="517297"/>
                  <a:pt x="1638997" y="508975"/>
                  <a:pt x="1662545" y="485427"/>
                </a:cubicBezTo>
                <a:cubicBezTo>
                  <a:pt x="1695368" y="452604"/>
                  <a:pt x="1726385" y="417964"/>
                  <a:pt x="1773382" y="402299"/>
                </a:cubicBezTo>
                <a:lnTo>
                  <a:pt x="1814945" y="388445"/>
                </a:lnTo>
                <a:cubicBezTo>
                  <a:pt x="1878483" y="324909"/>
                  <a:pt x="1797414" y="400134"/>
                  <a:pt x="1898073" y="333027"/>
                </a:cubicBezTo>
                <a:cubicBezTo>
                  <a:pt x="1955649" y="294642"/>
                  <a:pt x="1891849" y="311162"/>
                  <a:pt x="1967345" y="277608"/>
                </a:cubicBezTo>
                <a:cubicBezTo>
                  <a:pt x="2026614" y="251266"/>
                  <a:pt x="2049467" y="252166"/>
                  <a:pt x="2105891" y="236045"/>
                </a:cubicBezTo>
                <a:cubicBezTo>
                  <a:pt x="2205302" y="207642"/>
                  <a:pt x="2075882" y="236504"/>
                  <a:pt x="2216727" y="208336"/>
                </a:cubicBezTo>
                <a:cubicBezTo>
                  <a:pt x="2221345" y="194481"/>
                  <a:pt x="2218698" y="175260"/>
                  <a:pt x="2230582" y="166772"/>
                </a:cubicBezTo>
                <a:cubicBezTo>
                  <a:pt x="2271174" y="137778"/>
                  <a:pt x="2351438" y="136557"/>
                  <a:pt x="2396836" y="125208"/>
                </a:cubicBezTo>
                <a:cubicBezTo>
                  <a:pt x="2425172" y="118124"/>
                  <a:pt x="2452255" y="106735"/>
                  <a:pt x="2479964" y="97499"/>
                </a:cubicBezTo>
                <a:cubicBezTo>
                  <a:pt x="2493818" y="92881"/>
                  <a:pt x="2507207" y="86509"/>
                  <a:pt x="2521527" y="83645"/>
                </a:cubicBezTo>
                <a:cubicBezTo>
                  <a:pt x="2627310" y="62488"/>
                  <a:pt x="2567434" y="72711"/>
                  <a:pt x="2701636" y="55936"/>
                </a:cubicBezTo>
                <a:cubicBezTo>
                  <a:pt x="2715491" y="51318"/>
                  <a:pt x="2729158" y="46093"/>
                  <a:pt x="2743200" y="42081"/>
                </a:cubicBezTo>
                <a:cubicBezTo>
                  <a:pt x="2910184" y="-5628"/>
                  <a:pt x="2985674" y="22193"/>
                  <a:pt x="3228109" y="14372"/>
                </a:cubicBezTo>
                <a:cubicBezTo>
                  <a:pt x="3241964" y="9754"/>
                  <a:pt x="3255069" y="517"/>
                  <a:pt x="3269673" y="517"/>
                </a:cubicBezTo>
                <a:cubicBezTo>
                  <a:pt x="3548719" y="517"/>
                  <a:pt x="3412667" y="-6128"/>
                  <a:pt x="3532909" y="28227"/>
                </a:cubicBezTo>
                <a:cubicBezTo>
                  <a:pt x="3551218" y="33458"/>
                  <a:pt x="3570089" y="36610"/>
                  <a:pt x="3588327" y="42081"/>
                </a:cubicBezTo>
                <a:cubicBezTo>
                  <a:pt x="3616303" y="50474"/>
                  <a:pt x="3671455" y="69790"/>
                  <a:pt x="3671455" y="69790"/>
                </a:cubicBezTo>
                <a:cubicBezTo>
                  <a:pt x="3685309" y="83645"/>
                  <a:pt x="3696715" y="100486"/>
                  <a:pt x="3713018" y="111354"/>
                </a:cubicBezTo>
                <a:cubicBezTo>
                  <a:pt x="3725169" y="119455"/>
                  <a:pt x="3743178" y="116085"/>
                  <a:pt x="3754582" y="125208"/>
                </a:cubicBezTo>
                <a:cubicBezTo>
                  <a:pt x="3767584" y="135610"/>
                  <a:pt x="3769289" y="156370"/>
                  <a:pt x="3782291" y="166772"/>
                </a:cubicBezTo>
                <a:cubicBezTo>
                  <a:pt x="3793695" y="175895"/>
                  <a:pt x="3810432" y="174874"/>
                  <a:pt x="3823855" y="180627"/>
                </a:cubicBezTo>
                <a:cubicBezTo>
                  <a:pt x="3842838" y="188763"/>
                  <a:pt x="3862467" y="196332"/>
                  <a:pt x="3879273" y="208336"/>
                </a:cubicBezTo>
                <a:cubicBezTo>
                  <a:pt x="4010327" y="301946"/>
                  <a:pt x="3824371" y="201667"/>
                  <a:pt x="3976255" y="277608"/>
                </a:cubicBezTo>
                <a:cubicBezTo>
                  <a:pt x="4040909" y="374590"/>
                  <a:pt x="4003964" y="342263"/>
                  <a:pt x="4073236" y="388445"/>
                </a:cubicBezTo>
                <a:cubicBezTo>
                  <a:pt x="4111155" y="502196"/>
                  <a:pt x="4053948" y="321525"/>
                  <a:pt x="4100945" y="540845"/>
                </a:cubicBezTo>
                <a:cubicBezTo>
                  <a:pt x="4107065" y="569405"/>
                  <a:pt x="4121571" y="595636"/>
                  <a:pt x="4128655" y="623972"/>
                </a:cubicBezTo>
                <a:lnTo>
                  <a:pt x="4142509" y="679390"/>
                </a:lnTo>
                <a:cubicBezTo>
                  <a:pt x="4137891" y="734808"/>
                  <a:pt x="4129995" y="790051"/>
                  <a:pt x="4128655" y="845645"/>
                </a:cubicBezTo>
                <a:cubicBezTo>
                  <a:pt x="4104391" y="1852603"/>
                  <a:pt x="4347080" y="1597029"/>
                  <a:pt x="4087091" y="1857027"/>
                </a:cubicBezTo>
                <a:cubicBezTo>
                  <a:pt x="4082473" y="1935536"/>
                  <a:pt x="4080692" y="2014264"/>
                  <a:pt x="4073236" y="2092554"/>
                </a:cubicBezTo>
                <a:cubicBezTo>
                  <a:pt x="4071431" y="2111509"/>
                  <a:pt x="4061899" y="2129098"/>
                  <a:pt x="4059382" y="2147972"/>
                </a:cubicBezTo>
                <a:cubicBezTo>
                  <a:pt x="4052640" y="2198534"/>
                  <a:pt x="4052741" y="2249875"/>
                  <a:pt x="4045527" y="2300372"/>
                </a:cubicBezTo>
                <a:cubicBezTo>
                  <a:pt x="4043462" y="2314829"/>
                  <a:pt x="4035685" y="2327894"/>
                  <a:pt x="4031673" y="2341936"/>
                </a:cubicBezTo>
                <a:cubicBezTo>
                  <a:pt x="3996883" y="2463703"/>
                  <a:pt x="4037179" y="2339269"/>
                  <a:pt x="4003964" y="2438917"/>
                </a:cubicBezTo>
                <a:cubicBezTo>
                  <a:pt x="3999346" y="2531281"/>
                  <a:pt x="3997789" y="2623848"/>
                  <a:pt x="3990109" y="2716008"/>
                </a:cubicBezTo>
                <a:cubicBezTo>
                  <a:pt x="3988528" y="2734984"/>
                  <a:pt x="3979989" y="2752755"/>
                  <a:pt x="3976255" y="2771427"/>
                </a:cubicBezTo>
                <a:cubicBezTo>
                  <a:pt x="3970746" y="2798973"/>
                  <a:pt x="3965884" y="2826680"/>
                  <a:pt x="3962400" y="2854554"/>
                </a:cubicBezTo>
                <a:cubicBezTo>
                  <a:pt x="3956643" y="2900608"/>
                  <a:pt x="3955602" y="2947227"/>
                  <a:pt x="3948545" y="2993099"/>
                </a:cubicBezTo>
                <a:cubicBezTo>
                  <a:pt x="3946324" y="3007533"/>
                  <a:pt x="3937859" y="3020407"/>
                  <a:pt x="3934691" y="3034663"/>
                </a:cubicBezTo>
                <a:cubicBezTo>
                  <a:pt x="3911967" y="3136920"/>
                  <a:pt x="3927962" y="3113239"/>
                  <a:pt x="3906982" y="3228627"/>
                </a:cubicBezTo>
                <a:cubicBezTo>
                  <a:pt x="3904370" y="3242995"/>
                  <a:pt x="3897745" y="3256336"/>
                  <a:pt x="3893127" y="3270190"/>
                </a:cubicBezTo>
                <a:cubicBezTo>
                  <a:pt x="3881913" y="3348691"/>
                  <a:pt x="3884084" y="3357259"/>
                  <a:pt x="3865418" y="3422590"/>
                </a:cubicBezTo>
                <a:cubicBezTo>
                  <a:pt x="3861406" y="3436632"/>
                  <a:pt x="3858095" y="3451092"/>
                  <a:pt x="3851564" y="3464154"/>
                </a:cubicBezTo>
                <a:cubicBezTo>
                  <a:pt x="3834088" y="3499107"/>
                  <a:pt x="3821917" y="3507655"/>
                  <a:pt x="3796145" y="3533427"/>
                </a:cubicBezTo>
                <a:cubicBezTo>
                  <a:pt x="3748680" y="3675827"/>
                  <a:pt x="3830228" y="3419170"/>
                  <a:pt x="3768436" y="3810517"/>
                </a:cubicBezTo>
                <a:cubicBezTo>
                  <a:pt x="3766399" y="3823420"/>
                  <a:pt x="3749963" y="3828990"/>
                  <a:pt x="3740727" y="3838227"/>
                </a:cubicBezTo>
                <a:cubicBezTo>
                  <a:pt x="3736109" y="3875172"/>
                  <a:pt x="3732994" y="3912337"/>
                  <a:pt x="3726873" y="3949063"/>
                </a:cubicBezTo>
                <a:cubicBezTo>
                  <a:pt x="3723743" y="3967845"/>
                  <a:pt x="3716424" y="3985747"/>
                  <a:pt x="3713018" y="4004481"/>
                </a:cubicBezTo>
                <a:cubicBezTo>
                  <a:pt x="3696795" y="4093706"/>
                  <a:pt x="3696452" y="4145295"/>
                  <a:pt x="3685309" y="4240008"/>
                </a:cubicBezTo>
                <a:cubicBezTo>
                  <a:pt x="3672747" y="4346782"/>
                  <a:pt x="3693290" y="4315155"/>
                  <a:pt x="3643745" y="4364699"/>
                </a:cubicBezTo>
                <a:cubicBezTo>
                  <a:pt x="3648363" y="4466299"/>
                  <a:pt x="3639721" y="4569378"/>
                  <a:pt x="3657600" y="4669499"/>
                </a:cubicBezTo>
                <a:cubicBezTo>
                  <a:pt x="3663454" y="4702283"/>
                  <a:pt x="3681424" y="4742096"/>
                  <a:pt x="3713018" y="4752627"/>
                </a:cubicBezTo>
                <a:lnTo>
                  <a:pt x="3754582" y="4766481"/>
                </a:lnTo>
                <a:cubicBezTo>
                  <a:pt x="3763818" y="4780336"/>
                  <a:pt x="3769760" y="4797080"/>
                  <a:pt x="3782291" y="4808045"/>
                </a:cubicBezTo>
                <a:cubicBezTo>
                  <a:pt x="3807353" y="4829975"/>
                  <a:pt x="3865418" y="4863463"/>
                  <a:pt x="3865418" y="4863463"/>
                </a:cubicBezTo>
                <a:cubicBezTo>
                  <a:pt x="3944828" y="4982580"/>
                  <a:pt x="3839090" y="4842401"/>
                  <a:pt x="3934691" y="4918881"/>
                </a:cubicBezTo>
                <a:cubicBezTo>
                  <a:pt x="3947693" y="4929283"/>
                  <a:pt x="3950626" y="4948671"/>
                  <a:pt x="3962400" y="4960445"/>
                </a:cubicBezTo>
                <a:cubicBezTo>
                  <a:pt x="3989257" y="4987302"/>
                  <a:pt x="4011723" y="4990740"/>
                  <a:pt x="4045527" y="5002008"/>
                </a:cubicBezTo>
                <a:cubicBezTo>
                  <a:pt x="4073236" y="5020481"/>
                  <a:pt x="4097061" y="5046896"/>
                  <a:pt x="4128655" y="5057427"/>
                </a:cubicBezTo>
                <a:lnTo>
                  <a:pt x="4253345" y="5098990"/>
                </a:lnTo>
                <a:cubicBezTo>
                  <a:pt x="4267200" y="5103608"/>
                  <a:pt x="4280588" y="5109981"/>
                  <a:pt x="4294909" y="5112845"/>
                </a:cubicBezTo>
                <a:cubicBezTo>
                  <a:pt x="4359020" y="5125667"/>
                  <a:pt x="4392435" y="5133681"/>
                  <a:pt x="4461164" y="5140554"/>
                </a:cubicBezTo>
                <a:cubicBezTo>
                  <a:pt x="4521079" y="5146545"/>
                  <a:pt x="4581237" y="5149790"/>
                  <a:pt x="4641273" y="5154408"/>
                </a:cubicBezTo>
                <a:cubicBezTo>
                  <a:pt x="4664364" y="5159026"/>
                  <a:pt x="4687700" y="5162552"/>
                  <a:pt x="4710545" y="5168263"/>
                </a:cubicBezTo>
                <a:cubicBezTo>
                  <a:pt x="4763169" y="5181419"/>
                  <a:pt x="4747073" y="5187336"/>
                  <a:pt x="4807527" y="5195972"/>
                </a:cubicBezTo>
                <a:cubicBezTo>
                  <a:pt x="4853473" y="5202536"/>
                  <a:pt x="4900068" y="5203693"/>
                  <a:pt x="4946073" y="5209827"/>
                </a:cubicBezTo>
                <a:cubicBezTo>
                  <a:pt x="4969809" y="5212992"/>
                  <a:pt x="5044421" y="5229633"/>
                  <a:pt x="5070764" y="5237536"/>
                </a:cubicBezTo>
                <a:cubicBezTo>
                  <a:pt x="5098740" y="5245929"/>
                  <a:pt x="5127767" y="5252183"/>
                  <a:pt x="5153891" y="5265245"/>
                </a:cubicBezTo>
                <a:lnTo>
                  <a:pt x="5209309" y="5292954"/>
                </a:lnTo>
                <a:cubicBezTo>
                  <a:pt x="5320145" y="5288336"/>
                  <a:pt x="5431148" y="5286731"/>
                  <a:pt x="5541818" y="5279099"/>
                </a:cubicBezTo>
                <a:cubicBezTo>
                  <a:pt x="5565310" y="5277479"/>
                  <a:pt x="5589042" y="5273513"/>
                  <a:pt x="5611091" y="5265245"/>
                </a:cubicBezTo>
                <a:cubicBezTo>
                  <a:pt x="5654437" y="5248991"/>
                  <a:pt x="5645952" y="5225651"/>
                  <a:pt x="5694218" y="5223681"/>
                </a:cubicBezTo>
                <a:cubicBezTo>
                  <a:pt x="5906528" y="5215015"/>
                  <a:pt x="6119127" y="5215896"/>
                  <a:pt x="6331527" y="5209827"/>
                </a:cubicBezTo>
                <a:cubicBezTo>
                  <a:pt x="6442414" y="5206659"/>
                  <a:pt x="6553200" y="5200590"/>
                  <a:pt x="6664036" y="5195972"/>
                </a:cubicBezTo>
                <a:lnTo>
                  <a:pt x="6747164" y="5168263"/>
                </a:lnTo>
                <a:cubicBezTo>
                  <a:pt x="6761018" y="5163645"/>
                  <a:pt x="6776576" y="5162509"/>
                  <a:pt x="6788727" y="5154408"/>
                </a:cubicBezTo>
                <a:cubicBezTo>
                  <a:pt x="6843313" y="5118018"/>
                  <a:pt x="6834281" y="5118774"/>
                  <a:pt x="6913418" y="5098990"/>
                </a:cubicBezTo>
                <a:cubicBezTo>
                  <a:pt x="6997167" y="5078054"/>
                  <a:pt x="6950780" y="5091155"/>
                  <a:pt x="7051964" y="5057427"/>
                </a:cubicBezTo>
                <a:lnTo>
                  <a:pt x="7093527" y="5043572"/>
                </a:lnTo>
                <a:cubicBezTo>
                  <a:pt x="7132042" y="5030733"/>
                  <a:pt x="7144426" y="5030656"/>
                  <a:pt x="7176655" y="5002008"/>
                </a:cubicBezTo>
                <a:cubicBezTo>
                  <a:pt x="7205943" y="4975974"/>
                  <a:pt x="7232073" y="4946590"/>
                  <a:pt x="7259782" y="4918881"/>
                </a:cubicBezTo>
                <a:lnTo>
                  <a:pt x="7301345" y="4877317"/>
                </a:lnTo>
                <a:cubicBezTo>
                  <a:pt x="7310582" y="4868080"/>
                  <a:pt x="7321809" y="4860477"/>
                  <a:pt x="7329055" y="4849608"/>
                </a:cubicBezTo>
                <a:cubicBezTo>
                  <a:pt x="7338291" y="4835754"/>
                  <a:pt x="7348503" y="4822502"/>
                  <a:pt x="7356764" y="4808045"/>
                </a:cubicBezTo>
                <a:cubicBezTo>
                  <a:pt x="7371252" y="4782690"/>
                  <a:pt x="7389679" y="4733566"/>
                  <a:pt x="7412182" y="4711063"/>
                </a:cubicBezTo>
                <a:cubicBezTo>
                  <a:pt x="7423956" y="4699289"/>
                  <a:pt x="7439891" y="4692590"/>
                  <a:pt x="7453745" y="4683354"/>
                </a:cubicBezTo>
                <a:cubicBezTo>
                  <a:pt x="7458363" y="4664881"/>
                  <a:pt x="7462369" y="4646245"/>
                  <a:pt x="7467600" y="4627936"/>
                </a:cubicBezTo>
                <a:cubicBezTo>
                  <a:pt x="7471612" y="4613894"/>
                  <a:pt x="7478287" y="4600628"/>
                  <a:pt x="7481455" y="4586372"/>
                </a:cubicBezTo>
                <a:cubicBezTo>
                  <a:pt x="7487549" y="4558950"/>
                  <a:pt x="7490691" y="4530954"/>
                  <a:pt x="7495309" y="4503245"/>
                </a:cubicBezTo>
                <a:cubicBezTo>
                  <a:pt x="7499927" y="4443209"/>
                  <a:pt x="7509164" y="4383350"/>
                  <a:pt x="7509164" y="4323136"/>
                </a:cubicBezTo>
                <a:cubicBezTo>
                  <a:pt x="7509164" y="4197857"/>
                  <a:pt x="7500993" y="4171447"/>
                  <a:pt x="7481455" y="4073754"/>
                </a:cubicBezTo>
                <a:cubicBezTo>
                  <a:pt x="7476837" y="3981390"/>
                  <a:pt x="7473369" y="3888962"/>
                  <a:pt x="7467600" y="3796663"/>
                </a:cubicBezTo>
                <a:cubicBezTo>
                  <a:pt x="7465389" y="3761295"/>
                  <a:pt x="7467954" y="3644971"/>
                  <a:pt x="7439891" y="3588845"/>
                </a:cubicBezTo>
                <a:cubicBezTo>
                  <a:pt x="7432444" y="3573952"/>
                  <a:pt x="7421418" y="3561136"/>
                  <a:pt x="7412182" y="3547281"/>
                </a:cubicBezTo>
                <a:cubicBezTo>
                  <a:pt x="7407564" y="3478008"/>
                  <a:pt x="7405235" y="3408545"/>
                  <a:pt x="7398327" y="3339463"/>
                </a:cubicBezTo>
                <a:cubicBezTo>
                  <a:pt x="7395984" y="3316032"/>
                  <a:pt x="7387803" y="3293502"/>
                  <a:pt x="7384473" y="3270190"/>
                </a:cubicBezTo>
                <a:cubicBezTo>
                  <a:pt x="7378559" y="3228791"/>
                  <a:pt x="7375504" y="3187032"/>
                  <a:pt x="7370618" y="3145499"/>
                </a:cubicBezTo>
                <a:cubicBezTo>
                  <a:pt x="7367728" y="3120931"/>
                  <a:pt x="7357096" y="2979576"/>
                  <a:pt x="7329055" y="2951536"/>
                </a:cubicBezTo>
                <a:lnTo>
                  <a:pt x="7301345" y="2923827"/>
                </a:lnTo>
                <a:cubicBezTo>
                  <a:pt x="7296727" y="2849936"/>
                  <a:pt x="7297494" y="2775510"/>
                  <a:pt x="7287491" y="2702154"/>
                </a:cubicBezTo>
                <a:cubicBezTo>
                  <a:pt x="7274088" y="2603863"/>
                  <a:pt x="7264826" y="2642969"/>
                  <a:pt x="7232073" y="2577463"/>
                </a:cubicBezTo>
                <a:cubicBezTo>
                  <a:pt x="7225542" y="2564401"/>
                  <a:pt x="7225310" y="2548665"/>
                  <a:pt x="7218218" y="2535899"/>
                </a:cubicBezTo>
                <a:cubicBezTo>
                  <a:pt x="7202045" y="2506788"/>
                  <a:pt x="7181273" y="2480481"/>
                  <a:pt x="7162800" y="2452772"/>
                </a:cubicBezTo>
                <a:cubicBezTo>
                  <a:pt x="7153564" y="2438917"/>
                  <a:pt x="7148946" y="2420444"/>
                  <a:pt x="7135091" y="2411208"/>
                </a:cubicBezTo>
                <a:lnTo>
                  <a:pt x="7093527" y="2383499"/>
                </a:lnTo>
                <a:cubicBezTo>
                  <a:pt x="7063300" y="2292816"/>
                  <a:pt x="7105282" y="2381820"/>
                  <a:pt x="7038109" y="2328081"/>
                </a:cubicBezTo>
                <a:cubicBezTo>
                  <a:pt x="7025107" y="2317679"/>
                  <a:pt x="7024520" y="2295342"/>
                  <a:pt x="7010400" y="2286517"/>
                </a:cubicBezTo>
                <a:cubicBezTo>
                  <a:pt x="6985632" y="2271037"/>
                  <a:pt x="6927273" y="2258808"/>
                  <a:pt x="6927273" y="2258808"/>
                </a:cubicBezTo>
                <a:cubicBezTo>
                  <a:pt x="6922655" y="2240335"/>
                  <a:pt x="6918649" y="2221699"/>
                  <a:pt x="6913418" y="2203390"/>
                </a:cubicBezTo>
                <a:cubicBezTo>
                  <a:pt x="6904399" y="2171825"/>
                  <a:pt x="6901870" y="2152126"/>
                  <a:pt x="6871855" y="2134117"/>
                </a:cubicBezTo>
                <a:cubicBezTo>
                  <a:pt x="6859332" y="2126603"/>
                  <a:pt x="6844146" y="2124881"/>
                  <a:pt x="6830291" y="2120263"/>
                </a:cubicBezTo>
                <a:cubicBezTo>
                  <a:pt x="6816436" y="2111027"/>
                  <a:pt x="6803620" y="2100001"/>
                  <a:pt x="6788727" y="2092554"/>
                </a:cubicBezTo>
                <a:cubicBezTo>
                  <a:pt x="6775665" y="2086023"/>
                  <a:pt x="6761206" y="2082711"/>
                  <a:pt x="6747164" y="2078699"/>
                </a:cubicBezTo>
                <a:cubicBezTo>
                  <a:pt x="6681848" y="2060037"/>
                  <a:pt x="6673238" y="2062201"/>
                  <a:pt x="6594764" y="2050990"/>
                </a:cubicBezTo>
                <a:cubicBezTo>
                  <a:pt x="6472444" y="2010219"/>
                  <a:pt x="6600881" y="2049027"/>
                  <a:pt x="6317673" y="2023281"/>
                </a:cubicBezTo>
                <a:cubicBezTo>
                  <a:pt x="6294221" y="2021149"/>
                  <a:pt x="6271491" y="2014045"/>
                  <a:pt x="6248400" y="2009427"/>
                </a:cubicBezTo>
                <a:cubicBezTo>
                  <a:pt x="6165273" y="2014045"/>
                  <a:pt x="6081437" y="2011507"/>
                  <a:pt x="5999018" y="2023281"/>
                </a:cubicBezTo>
                <a:cubicBezTo>
                  <a:pt x="5953223" y="2029823"/>
                  <a:pt x="5919736" y="2116417"/>
                  <a:pt x="5902036" y="2134117"/>
                </a:cubicBezTo>
                <a:cubicBezTo>
                  <a:pt x="5876264" y="2159890"/>
                  <a:pt x="5867718" y="2172059"/>
                  <a:pt x="5832764" y="2189536"/>
                </a:cubicBezTo>
                <a:cubicBezTo>
                  <a:pt x="5819702" y="2196067"/>
                  <a:pt x="5805055" y="2198772"/>
                  <a:pt x="5791200" y="2203390"/>
                </a:cubicBezTo>
                <a:cubicBezTo>
                  <a:pt x="5781964" y="2217245"/>
                  <a:pt x="5771752" y="2230497"/>
                  <a:pt x="5763491" y="2244954"/>
                </a:cubicBezTo>
                <a:cubicBezTo>
                  <a:pt x="5753244" y="2262886"/>
                  <a:pt x="5750386" y="2285768"/>
                  <a:pt x="5735782" y="2300372"/>
                </a:cubicBezTo>
                <a:cubicBezTo>
                  <a:pt x="5712234" y="2323920"/>
                  <a:pt x="5652655" y="2355790"/>
                  <a:pt x="5652655" y="2355790"/>
                </a:cubicBezTo>
                <a:cubicBezTo>
                  <a:pt x="5634182" y="2383499"/>
                  <a:pt x="5620784" y="2415369"/>
                  <a:pt x="5597236" y="2438917"/>
                </a:cubicBezTo>
                <a:lnTo>
                  <a:pt x="5527964" y="2508190"/>
                </a:lnTo>
                <a:cubicBezTo>
                  <a:pt x="5523346" y="2522045"/>
                  <a:pt x="5521201" y="2536988"/>
                  <a:pt x="5514109" y="2549754"/>
                </a:cubicBezTo>
                <a:cubicBezTo>
                  <a:pt x="5497936" y="2578865"/>
                  <a:pt x="5469222" y="2601288"/>
                  <a:pt x="5458691" y="2632881"/>
                </a:cubicBezTo>
                <a:lnTo>
                  <a:pt x="5430982" y="2716008"/>
                </a:lnTo>
                <a:cubicBezTo>
                  <a:pt x="5426364" y="2752954"/>
                  <a:pt x="5426924" y="2790924"/>
                  <a:pt x="5417127" y="2826845"/>
                </a:cubicBezTo>
                <a:cubicBezTo>
                  <a:pt x="5412746" y="2842909"/>
                  <a:pt x="5400383" y="2855877"/>
                  <a:pt x="5389418" y="2868408"/>
                </a:cubicBezTo>
                <a:cubicBezTo>
                  <a:pt x="5304260" y="2965731"/>
                  <a:pt x="5335075" y="2936022"/>
                  <a:pt x="5195455" y="2951536"/>
                </a:cubicBezTo>
                <a:lnTo>
                  <a:pt x="5070764" y="2993099"/>
                </a:lnTo>
                <a:lnTo>
                  <a:pt x="5029200" y="3006954"/>
                </a:lnTo>
                <a:lnTo>
                  <a:pt x="4987636" y="3020808"/>
                </a:lnTo>
                <a:cubicBezTo>
                  <a:pt x="4722305" y="2998698"/>
                  <a:pt x="4896335" y="3026390"/>
                  <a:pt x="4779818" y="2993099"/>
                </a:cubicBezTo>
                <a:cubicBezTo>
                  <a:pt x="4759097" y="2987179"/>
                  <a:pt x="4704986" y="2976465"/>
                  <a:pt x="4682836" y="2965390"/>
                </a:cubicBezTo>
                <a:cubicBezTo>
                  <a:pt x="4631239" y="2939591"/>
                  <a:pt x="4645670" y="2934418"/>
                  <a:pt x="4599709" y="2896117"/>
                </a:cubicBezTo>
                <a:cubicBezTo>
                  <a:pt x="4586917" y="2885457"/>
                  <a:pt x="4570937" y="2879068"/>
                  <a:pt x="4558145" y="2868408"/>
                </a:cubicBezTo>
                <a:cubicBezTo>
                  <a:pt x="4543093" y="2855865"/>
                  <a:pt x="4533709" y="2836360"/>
                  <a:pt x="4516582" y="2826845"/>
                </a:cubicBezTo>
                <a:cubicBezTo>
                  <a:pt x="4491050" y="2812660"/>
                  <a:pt x="4461164" y="2808372"/>
                  <a:pt x="4433455" y="2799136"/>
                </a:cubicBezTo>
                <a:cubicBezTo>
                  <a:pt x="4356567" y="2773506"/>
                  <a:pt x="4406387" y="2787093"/>
                  <a:pt x="4281055" y="2771427"/>
                </a:cubicBezTo>
                <a:lnTo>
                  <a:pt x="4114800" y="2716008"/>
                </a:lnTo>
                <a:cubicBezTo>
                  <a:pt x="4114795" y="2716006"/>
                  <a:pt x="4031678" y="2688303"/>
                  <a:pt x="4031673" y="2688299"/>
                </a:cubicBezTo>
                <a:cubicBezTo>
                  <a:pt x="3977958" y="2652489"/>
                  <a:pt x="4005906" y="2665855"/>
                  <a:pt x="3948545" y="2646736"/>
                </a:cubicBezTo>
                <a:cubicBezTo>
                  <a:pt x="3934691" y="2632881"/>
                  <a:pt x="3924110" y="2614687"/>
                  <a:pt x="3906982" y="2605172"/>
                </a:cubicBezTo>
                <a:cubicBezTo>
                  <a:pt x="3881450" y="2590987"/>
                  <a:pt x="3851564" y="2586699"/>
                  <a:pt x="3823855" y="2577463"/>
                </a:cubicBezTo>
                <a:lnTo>
                  <a:pt x="3740727" y="2549754"/>
                </a:lnTo>
                <a:lnTo>
                  <a:pt x="3685309" y="2535899"/>
                </a:lnTo>
                <a:cubicBezTo>
                  <a:pt x="3598616" y="2478104"/>
                  <a:pt x="3668559" y="2515185"/>
                  <a:pt x="3491345" y="2494336"/>
                </a:cubicBezTo>
                <a:cubicBezTo>
                  <a:pt x="3463446" y="2491054"/>
                  <a:pt x="3436063" y="2484194"/>
                  <a:pt x="3408218" y="2480481"/>
                </a:cubicBezTo>
                <a:cubicBezTo>
                  <a:pt x="3366765" y="2474954"/>
                  <a:pt x="3324926" y="2472541"/>
                  <a:pt x="3283527" y="2466627"/>
                </a:cubicBezTo>
                <a:cubicBezTo>
                  <a:pt x="3260216" y="2463297"/>
                  <a:pt x="3237100" y="2458483"/>
                  <a:pt x="3214255" y="2452772"/>
                </a:cubicBezTo>
                <a:cubicBezTo>
                  <a:pt x="3200087" y="2449230"/>
                  <a:pt x="3187148" y="2440982"/>
                  <a:pt x="3172691" y="2438917"/>
                </a:cubicBezTo>
                <a:cubicBezTo>
                  <a:pt x="2956809" y="2408077"/>
                  <a:pt x="3090178" y="2441328"/>
                  <a:pt x="2909455" y="2411208"/>
                </a:cubicBezTo>
                <a:cubicBezTo>
                  <a:pt x="2874653" y="2405408"/>
                  <a:pt x="2845422" y="2394483"/>
                  <a:pt x="2812473" y="2383499"/>
                </a:cubicBezTo>
                <a:cubicBezTo>
                  <a:pt x="2807855" y="2369645"/>
                  <a:pt x="2808944" y="2352262"/>
                  <a:pt x="2798618" y="2341936"/>
                </a:cubicBezTo>
                <a:cubicBezTo>
                  <a:pt x="2788292" y="2331610"/>
                  <a:pt x="2771616" y="2329201"/>
                  <a:pt x="2757055" y="2328081"/>
                </a:cubicBezTo>
                <a:cubicBezTo>
                  <a:pt x="2651049" y="2319927"/>
                  <a:pt x="2544618" y="2318845"/>
                  <a:pt x="2438400" y="2314227"/>
                </a:cubicBezTo>
                <a:cubicBezTo>
                  <a:pt x="2419927" y="2309609"/>
                  <a:pt x="2401220" y="2305844"/>
                  <a:pt x="2382982" y="2300372"/>
                </a:cubicBezTo>
                <a:cubicBezTo>
                  <a:pt x="2355006" y="2291979"/>
                  <a:pt x="2299855" y="2272663"/>
                  <a:pt x="2299855" y="2272663"/>
                </a:cubicBezTo>
                <a:cubicBezTo>
                  <a:pt x="2180734" y="2193250"/>
                  <a:pt x="2331452" y="2288462"/>
                  <a:pt x="2216727" y="2231099"/>
                </a:cubicBezTo>
                <a:cubicBezTo>
                  <a:pt x="2109305" y="2177387"/>
                  <a:pt x="2238066" y="2224356"/>
                  <a:pt x="2133600" y="2189536"/>
                </a:cubicBezTo>
                <a:cubicBezTo>
                  <a:pt x="2119745" y="2180300"/>
                  <a:pt x="2103810" y="2173601"/>
                  <a:pt x="2092036" y="2161827"/>
                </a:cubicBezTo>
                <a:cubicBezTo>
                  <a:pt x="2080262" y="2150053"/>
                  <a:pt x="2077329" y="2130665"/>
                  <a:pt x="2064327" y="2120263"/>
                </a:cubicBezTo>
                <a:cubicBezTo>
                  <a:pt x="2052923" y="2111140"/>
                  <a:pt x="2036618" y="2111026"/>
                  <a:pt x="2022764" y="2106408"/>
                </a:cubicBezTo>
                <a:cubicBezTo>
                  <a:pt x="2013528" y="2092554"/>
                  <a:pt x="2002502" y="2079738"/>
                  <a:pt x="1995055" y="2064845"/>
                </a:cubicBezTo>
                <a:cubicBezTo>
                  <a:pt x="1988524" y="2051783"/>
                  <a:pt x="1990323" y="2034685"/>
                  <a:pt x="1981200" y="2023281"/>
                </a:cubicBezTo>
                <a:cubicBezTo>
                  <a:pt x="1970798" y="2010279"/>
                  <a:pt x="1954093" y="2003833"/>
                  <a:pt x="1939636" y="1995572"/>
                </a:cubicBezTo>
                <a:cubicBezTo>
                  <a:pt x="1891701" y="1968181"/>
                  <a:pt x="1889284" y="1969552"/>
                  <a:pt x="1842655" y="1954008"/>
                </a:cubicBezTo>
                <a:cubicBezTo>
                  <a:pt x="1833418" y="1944772"/>
                  <a:pt x="1823105" y="1936499"/>
                  <a:pt x="1814945" y="1926299"/>
                </a:cubicBezTo>
                <a:cubicBezTo>
                  <a:pt x="1804543" y="1913297"/>
                  <a:pt x="1799010" y="1896510"/>
                  <a:pt x="1787236" y="1884736"/>
                </a:cubicBezTo>
                <a:cubicBezTo>
                  <a:pt x="1775462" y="1872962"/>
                  <a:pt x="1758675" y="1867429"/>
                  <a:pt x="1745673" y="1857027"/>
                </a:cubicBezTo>
                <a:cubicBezTo>
                  <a:pt x="1725820" y="1841145"/>
                  <a:pt x="1700187" y="1810100"/>
                  <a:pt x="1690255" y="1787754"/>
                </a:cubicBezTo>
                <a:cubicBezTo>
                  <a:pt x="1678392" y="1761064"/>
                  <a:pt x="1671781" y="1732336"/>
                  <a:pt x="1662545" y="1704627"/>
                </a:cubicBezTo>
                <a:cubicBezTo>
                  <a:pt x="1657927" y="1690772"/>
                  <a:pt x="1660842" y="1671164"/>
                  <a:pt x="1648691" y="1663063"/>
                </a:cubicBezTo>
                <a:lnTo>
                  <a:pt x="1607127" y="1635354"/>
                </a:lnTo>
                <a:cubicBezTo>
                  <a:pt x="1602547" y="1628484"/>
                  <a:pt x="1552474" y="1541601"/>
                  <a:pt x="1524000" y="1524517"/>
                </a:cubicBezTo>
                <a:cubicBezTo>
                  <a:pt x="1511477" y="1517003"/>
                  <a:pt x="1496291" y="1515281"/>
                  <a:pt x="1482436" y="1510663"/>
                </a:cubicBezTo>
                <a:cubicBezTo>
                  <a:pt x="1468582" y="1501427"/>
                  <a:pt x="1450109" y="1496808"/>
                  <a:pt x="1440873" y="1482954"/>
                </a:cubicBezTo>
                <a:cubicBezTo>
                  <a:pt x="1430311" y="1467111"/>
                  <a:pt x="1441475" y="1439928"/>
                  <a:pt x="1427018" y="1427536"/>
                </a:cubicBezTo>
                <a:cubicBezTo>
                  <a:pt x="1404842" y="1408528"/>
                  <a:pt x="1371600" y="1409063"/>
                  <a:pt x="1343891" y="1399827"/>
                </a:cubicBezTo>
                <a:lnTo>
                  <a:pt x="1302327" y="1385972"/>
                </a:lnTo>
                <a:cubicBezTo>
                  <a:pt x="1288473" y="1381354"/>
                  <a:pt x="1272915" y="1380218"/>
                  <a:pt x="1260764" y="1372117"/>
                </a:cubicBezTo>
                <a:cubicBezTo>
                  <a:pt x="1022525" y="1213293"/>
                  <a:pt x="1323955" y="1403713"/>
                  <a:pt x="1094509" y="1288990"/>
                </a:cubicBezTo>
                <a:cubicBezTo>
                  <a:pt x="1076036" y="1279754"/>
                  <a:pt x="1059016" y="1266715"/>
                  <a:pt x="1039091" y="1261281"/>
                </a:cubicBezTo>
                <a:cubicBezTo>
                  <a:pt x="1003634" y="1251611"/>
                  <a:pt x="821859" y="1235402"/>
                  <a:pt x="803564" y="1233572"/>
                </a:cubicBezTo>
                <a:cubicBezTo>
                  <a:pt x="729289" y="1208813"/>
                  <a:pt x="793044" y="1228156"/>
                  <a:pt x="692727" y="1205863"/>
                </a:cubicBezTo>
                <a:cubicBezTo>
                  <a:pt x="674139" y="1201732"/>
                  <a:pt x="655897" y="1196139"/>
                  <a:pt x="637309" y="1192008"/>
                </a:cubicBezTo>
                <a:cubicBezTo>
                  <a:pt x="614321" y="1186900"/>
                  <a:pt x="590755" y="1184350"/>
                  <a:pt x="568036" y="1178154"/>
                </a:cubicBezTo>
                <a:cubicBezTo>
                  <a:pt x="539857" y="1170469"/>
                  <a:pt x="512618" y="1159681"/>
                  <a:pt x="484909" y="1150445"/>
                </a:cubicBezTo>
                <a:lnTo>
                  <a:pt x="401782" y="1122736"/>
                </a:lnTo>
                <a:lnTo>
                  <a:pt x="360218" y="1108881"/>
                </a:lnTo>
                <a:lnTo>
                  <a:pt x="152400" y="1122736"/>
                </a:lnTo>
                <a:cubicBezTo>
                  <a:pt x="124691" y="1131972"/>
                  <a:pt x="206420" y="1148020"/>
                  <a:pt x="235527" y="1150445"/>
                </a:cubicBezTo>
                <a:lnTo>
                  <a:pt x="401782" y="1164299"/>
                </a:lnTo>
                <a:cubicBezTo>
                  <a:pt x="387927" y="1168917"/>
                  <a:pt x="374822" y="1178154"/>
                  <a:pt x="360218" y="1178154"/>
                </a:cubicBezTo>
                <a:cubicBezTo>
                  <a:pt x="240057" y="1178154"/>
                  <a:pt x="0" y="1164299"/>
                  <a:pt x="0" y="1164299"/>
                </a:cubicBezTo>
              </a:path>
            </a:pathLst>
          </a:cu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1090" y="251607"/>
            <a:ext cx="410617" cy="4960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2793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67112" y="747628"/>
            <a:ext cx="393407" cy="4924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ackgroundRemoval t="2116" b="89947" l="9790" r="8951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2873" y="1306590"/>
            <a:ext cx="390475" cy="5160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backgroundRemoval t="575" b="98851" l="2174" r="96377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08196" y="1979279"/>
            <a:ext cx="378346" cy="4770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159903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10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9"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10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0"/>
                  </p:tgtEl>
                </p:cond>
              </p:nextCondLst>
            </p:seq>
            <p:seq concurrent="1" nextAc="seek">
              <p:cTn id="25" restart="whenNotActive" fill="hold" evtFilter="cancelBubble" nodeType="interactiveSeq">
                <p:stCondLst>
                  <p:cond evt="onClick" delay="0">
                    <p:tgtEl>
                      <p:spTgt spid="10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" fill="hold">
                      <p:stCondLst>
                        <p:cond delay="0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1"/>
                  </p:tgtEl>
                </p:cond>
              </p:nextCondLst>
            </p:seq>
            <p:seq concurrent="1" nextAc="seek">
              <p:cTn id="31" restart="whenNotActive" fill="hold" evtFilter="cancelBubble" nodeType="interactiveSeq">
                <p:stCondLst>
                  <p:cond evt="onClick" delay="0">
                    <p:tgtEl>
                      <p:spTgt spid="10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" fill="hold">
                      <p:stCondLst>
                        <p:cond delay="0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9063 0.13935 C -0.19566 0.13703 -0.19948 0.13356 -0.20434 0.13125 C -0.22014 0.13264 -0.22761 0.13194 -0.24063 0.13727 C -0.24827 0.14745 -0.26528 0.15486 -0.27553 0.16157 C -0.27865 0.16366 -0.2816 0.16574 -0.28473 0.16759 C -0.28768 0.16921 -0.29375 0.17176 -0.29375 0.17199 C -0.30243 0.1831 -0.29896 0.17824 -0.30434 0.18588 C -0.30608 0.20092 -0.30521 0.20162 -0.31493 0.20602 C -0.31702 0.21389 -0.32032 0.22153 -0.32553 0.22616 C -0.32761 0.23403 -0.32796 0.24282 -0.33004 0.25046 C -0.3316 0.25602 -0.33507 0.26203 -0.33768 0.26666 C -0.34167 0.27361 -0.34132 0.27523 -0.34375 0.28472 C -0.34428 0.2868 -0.34532 0.29097 -0.34532 0.2912 C -0.34584 0.29629 -0.34549 0.30185 -0.34671 0.30694 C -0.34705 0.30879 -0.34948 0.30926 -0.34983 0.31111 C -0.35278 0.32477 -0.35 0.33194 -0.35591 0.34328 C -0.35816 0.3537 -0.35678 0.34745 -0.36042 0.36157 C -0.36094 0.36366 -0.36198 0.36759 -0.36198 0.36782 C -0.36268 0.3831 -0.36667 0.4037 -0.3573 0.4162 C -0.35556 0.42801 -0.35243 0.43889 -0.34983 0.45046 C -0.34844 0.45648 -0.34775 0.46528 -0.34532 0.4706 C -0.34358 0.47453 -0.34028 0.47592 -0.33768 0.4787 C -0.33316 0.48356 -0.33299 0.48819 -0.32709 0.49097 C -0.32483 0.49514 -0.31702 0.50671 -0.31337 0.50903 C -0.31059 0.51088 -0.30434 0.51319 -0.30434 0.51342 C -0.29827 0.52546 -0.30521 0.51435 -0.29671 0.52106 C -0.29323 0.52384 -0.29115 0.53055 -0.28768 0.53333 C -0.28698 0.53403 -0.27952 0.53703 -0.27865 0.53727 C -0.27483 0.54236 -0.27153 0.54305 -0.2665 0.54537 C -0.23768 0.54375 -0.23421 0.54398 -0.21337 0.53935 C -0.21042 0.53796 -0.20678 0.53819 -0.20434 0.53541 C -0.20296 0.53379 -0.20261 0.53102 -0.20139 0.52916 C -0.19775 0.52291 -0.19254 0.51759 -0.18768 0.51319 C -0.18559 0.50486 -0.18247 0.50162 -0.17709 0.49699 C -0.17657 0.49491 -0.17639 0.49282 -0.17553 0.49097 C -0.17483 0.48935 -0.17292 0.48866 -0.17257 0.4868 C -0.17136 0.48032 -0.17171 0.47338 -0.17101 0.46666 C -0.17066 0.46389 -0.16997 0.46134 -0.16945 0.45856 C -0.16823 0.44375 -0.16771 0.4287 -0.16493 0.41412 C -0.16823 0.35833 -0.16476 0.40972 -0.16806 0.37361 C -0.16928 0.36018 -0.16928 0.34328 -0.17709 0.33333 C -0.17952 0.30856 -0.17882 0.32338 -0.17709 0.29282 C -0.17587 0.27199 -0.17691 0.24815 -0.16493 0.23217 C -0.1625 0.22291 -0.15903 0.22477 -0.15591 0.2162 C -0.15469 0.21273 -0.15157 0.20023 -0.14983 0.19791 C -0.14948 0.19745 -0.14115 0.19421 -0.14063 0.19398 C -0.13525 0.18889 -0.13004 0.18866 -0.12396 0.18588 C -0.11928 0.18379 -0.11511 0.17963 -0.11042 0.17778 C -0.09653 0.17222 -0.07639 0.16967 -0.06198 0.16759 C -0.04671 0.16088 -0.03716 0.16273 -0.01806 0.16157 C -0.00851 0.16227 0.00121 0.1618 0.01076 0.16366 C 0.01128 0.16366 0.01649 0.17129 0.01684 0.17176 C 0.02048 0.17662 0.02239 0.17963 0.02743 0.18171 C 0.03125 0.1868 0.03454 0.1875 0.03958 0.18981 C 0.04479 0.19676 0.04496 0.20717 0.04722 0.2162 C 0.04548 0.25347 0.04774 0.28703 0.04861 0.32523 C 0.04809 0.34305 0.05364 0.3706 0.0427 0.38588 C 0.04166 0.41666 0.04079 0.44653 0.03663 0.47662 C 0.03593 0.50393 0.03888 0.55116 0.03055 0.57986 C 0.02795 0.60578 0.02777 0.63356 0.02135 0.65856 C 0.02482 0.67176 0.02882 0.69537 0.01684 0.70092 C 0.00954 0.71111 0.01875 0.69953 0.00937 0.70694 C 0.00503 0.71041 0.00138 0.71551 -0.00278 0.71921 C -0.00504 0.72106 -0.01476 0.72384 -0.01806 0.72523 C -0.03091 0.73032 -0.01389 0.72361 -0.02709 0.73125 C -0.03056 0.7331 -0.03421 0.73379 -0.03768 0.73541 C -0.04323 0.73472 -0.04879 0.73472 -0.05434 0.73333 C -0.05747 0.73264 -0.06337 0.72916 -0.06337 0.7294 C -0.0691 0.72199 -0.06528 0.72639 -0.07553 0.71713 C -0.07796 0.71504 -0.079 0.71088 -0.0816 0.70903 C -0.08351 0.70764 -0.08559 0.70764 -0.08768 0.70694 C -0.0908 0.70416 -0.09306 0.70278 -0.09532 0.69884 C -0.09757 0.69491 -0.10139 0.6868 -0.10139 0.68703 C -0.10487 0.67176 -0.10209 0.65231 -0.09671 0.63842 C -0.09792 0.62546 -0.09896 0.61273 -0.10139 0.6 C -0.10243 0.58727 -0.10313 0.57291 -0.11042 0.56366 C -0.11459 0.54745 -0.12188 0.54282 -0.13004 0.53125 C -0.13282 0.52083 -0.12952 0.52847 -0.13612 0.52315 C -0.13976 0.52037 -0.14167 0.51389 -0.14532 0.51111 C -0.14671 0.50995 -0.14844 0.50995 -0.14983 0.50903 C -0.15139 0.50787 -0.15261 0.50555 -0.15434 0.50509 C -0.15973 0.50347 -0.16546 0.5037 -0.17101 0.50301 C -0.18803 0.49722 -0.19879 0.49629 -0.21806 0.49491 C -0.23368 0.49259 -0.24775 0.49166 -0.26198 0.50092 C -0.26632 0.50694 -0.26962 0.5125 -0.27553 0.51504 C -0.27952 0.52037 -0.28282 0.51967 -0.28768 0.52315 C -0.29827 0.53055 -0.28629 0.525 -0.29671 0.52916 C -0.30157 0.53565 -0.30868 0.54444 -0.31493 0.54745 C -0.31962 0.55972 -0.32639 0.56967 -0.33473 0.57778 C -0.33941 0.58727 -0.34688 0.59375 -0.35278 0.60208 C -0.35434 0.60787 -0.35434 0.61435 -0.35591 0.62014 C -0.35643 0.62199 -0.35799 0.62268 -0.35886 0.6243 C -0.37084 0.64583 -0.36025 0.62986 -0.36806 0.64028 C -0.38247 0.65949 -0.3908 0.67153 -0.41198 0.67662 C -0.4599 0.67477 -0.44323 0.67477 -0.46198 0.67477 " pathEditMode="relative" rAng="0" ptsTypes="ffffffffffffffffffffffffffffffffffffffffffffffffffffffffffffffffffffffffffffffffffffffffffffffA">
                                      <p:cBhvr>
                                        <p:cTn id="38" dur="5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54" y="2939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2"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10" grpId="0" animBg="1"/>
      <p:bldP spid="1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7544" y="476672"/>
            <a:ext cx="8064896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Здравствуйте, ребята, посмотрите внимательно на слайд. Что вы на нем видите? Правильно, лабиринт, мышку, и сыр. Мышка Джерри пришла сегодня ко мне за помощью, и попросила чтобы ребята ей помогли. Она не никак не может добраться до сыра, поможем ей это сделать? Отлично, ваша задача выбрать правильную дорожку, чтобы Джерри добралась до своего сыра.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Дети выбирают правильную дорожку,  кликают на ее номер, если дорожка правильная, линия будет синим цветом, если нет-красным. Если линия синяя, нужно кликнуть ещё раз, чтобы мышка пошла по дорожке к сыру.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Молодцы, ребята, вы справились с заданием! Мышка Джерри вам очень благодарна!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69418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109</TotalTime>
  <Words>149</Words>
  <Application>Microsoft Office PowerPoint</Application>
  <PresentationFormat>Экран (4:3)</PresentationFormat>
  <Paragraphs>7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Тема занятия «Лабиринт»</vt:lpstr>
      <vt:lpstr>Цель: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 занятия «</dc:title>
  <dc:creator>Пользователь</dc:creator>
  <cp:lastModifiedBy>Пользователь</cp:lastModifiedBy>
  <cp:revision>7</cp:revision>
  <dcterms:created xsi:type="dcterms:W3CDTF">2022-12-14T06:16:37Z</dcterms:created>
  <dcterms:modified xsi:type="dcterms:W3CDTF">2022-12-14T08:05:59Z</dcterms:modified>
</cp:coreProperties>
</file>