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FE1C18B-1F82-4661-A709-A828666F5B2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5"/>
            <p14:sldId id="263"/>
            <p14:sldId id="264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</p14:sldIdLst>
        </p14:section>
        <p14:section name="Раздел без заголовка" id="{6531074D-00EE-47DE-B66C-154B238D4F7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E3092C-B502-4475-A96E-BA35A12C6F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710"/>
            <a:ext cx="9144001" cy="6871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5DF2275-E951-4B4D-9A85-B4485EF6A478}"/>
              </a:ext>
            </a:extLst>
          </p:cNvPr>
          <p:cNvSpPr/>
          <p:nvPr userDrawn="1"/>
        </p:nvSpPr>
        <p:spPr>
          <a:xfrm>
            <a:off x="882072" y="970757"/>
            <a:ext cx="7379854" cy="2641600"/>
          </a:xfrm>
          <a:prstGeom prst="rect">
            <a:avLst/>
          </a:prstGeom>
          <a:solidFill>
            <a:schemeClr val="bg1">
              <a:alpha val="69000"/>
            </a:schemeClr>
          </a:solidFill>
          <a:ln w="539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0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01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9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2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8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2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7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17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2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7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C563A4-9FB2-44E1-9711-6B41FF4B19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710"/>
            <a:ext cx="9144001" cy="68717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1A67-6866-42BA-B87C-95E896536BD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A93EB-915F-4B48-A20B-CA2F822EC25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CAC8C78-6C92-4451-8681-C605EC9E3BEB}"/>
              </a:ext>
            </a:extLst>
          </p:cNvPr>
          <p:cNvSpPr/>
          <p:nvPr userDrawn="1"/>
        </p:nvSpPr>
        <p:spPr>
          <a:xfrm>
            <a:off x="274205" y="224198"/>
            <a:ext cx="8620414" cy="6409604"/>
          </a:xfrm>
          <a:prstGeom prst="rect">
            <a:avLst/>
          </a:prstGeom>
          <a:solidFill>
            <a:schemeClr val="bg1">
              <a:alpha val="69000"/>
            </a:schemeClr>
          </a:solidFill>
          <a:ln w="539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6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20E22-0691-4FC0-8541-D3D1C06A6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503525"/>
            <a:ext cx="7772400" cy="2387600"/>
          </a:xfrm>
        </p:spPr>
        <p:txBody>
          <a:bodyPr/>
          <a:lstStyle/>
          <a:p>
            <a:r>
              <a:rPr lang="ru-RU" dirty="0">
                <a:latin typeface="+mn-lt"/>
              </a:rPr>
              <a:t>Писатели и поэты </a:t>
            </a:r>
            <a:endParaRPr lang="en-US" dirty="0"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2B7070-CBCF-4E4F-B0D7-4688D25D7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983200"/>
            <a:ext cx="6858000" cy="1655762"/>
          </a:xfrm>
        </p:spPr>
        <p:txBody>
          <a:bodyPr/>
          <a:lstStyle/>
          <a:p>
            <a:r>
              <a:rPr lang="ru-RU" dirty="0"/>
              <a:t>Воронежского края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197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F055C-6AA6-4FE1-A0FB-137637101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Милицына</a:t>
            </a:r>
            <a:r>
              <a:rPr lang="ru-RU" b="1" dirty="0"/>
              <a:t> Елизавета Митрофановна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892EDB-8DFF-49FD-9E4C-C55D3457F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9690" y="1825624"/>
            <a:ext cx="4572001" cy="4667249"/>
          </a:xfrm>
        </p:spPr>
        <p:txBody>
          <a:bodyPr>
            <a:normAutofit/>
          </a:bodyPr>
          <a:lstStyle/>
          <a:p>
            <a:pPr algn="just"/>
            <a:r>
              <a:rPr lang="ru-RU" sz="1700" dirty="0"/>
              <a:t>Елизавета </a:t>
            </a:r>
            <a:r>
              <a:rPr lang="ru-RU" sz="1700" dirty="0" err="1"/>
              <a:t>Милицына</a:t>
            </a:r>
            <a:r>
              <a:rPr lang="ru-RU" sz="1700" dirty="0"/>
              <a:t> родилась 24 апреля 1869 года в Острогожске. Отец писательницы был разорившимся помещиком, он буквально пустил семью по миру: вместе с родителями и сестрой маленькая Лиза с котомками за плечами путешествовала по стране. Девушку рано выдали замуж. Но замужество нельзя было назвать счастливым. Позднее в своём творчестве писательница с жалостью будет обращаться к женским характерам из простонародья.</a:t>
            </a:r>
            <a:br>
              <a:rPr lang="ru-RU" sz="1700" dirty="0"/>
            </a:br>
            <a:r>
              <a:rPr lang="ru-RU" sz="1700" dirty="0"/>
              <a:t>               Образования будущая писательница не получила, но тягу к знаниям, наблюдательность и интерес к народной жизни ей привила, по её собственному признанию, мать – Н. С. Разуваева.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s://www.okrae.odbvrn.ru/sites/okrae.odbvrn.ru/files/img357.jpg">
            <a:extLst>
              <a:ext uri="{FF2B5EF4-FFF2-40B4-BE49-F238E27FC236}">
                <a16:creationId xmlns:a16="http://schemas.microsoft.com/office/drawing/2014/main" id="{BAF607CE-494F-4529-B62C-852DD191A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909" y="2014505"/>
            <a:ext cx="3415781" cy="4289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4244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0D61175-88F4-47E3-A2CF-4652B31F4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859" y="1253331"/>
            <a:ext cx="4195141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dirty="0"/>
              <a:t>Первые рассказы опубликованы в 1896 г. в газете "Русские ведомости". Она писала о жизни в российских деревнях: о радостях и тяготах трудовой жизни. С 1906 г. проживала в Воронеже. Но каждое лето она продолжала отправляться в литературные странствия. Эта привычка останется у неё навсегда. Вдохновляет и поддерживает писательницу в это время переписка с Максимом Горьким. </a:t>
            </a:r>
            <a:br>
              <a:rPr lang="ru-RU" sz="1700" dirty="0"/>
            </a:br>
            <a:r>
              <a:rPr lang="ru-RU" sz="1700" dirty="0"/>
              <a:t>               Её повести и рассказы, благодаря правдивости и искренности, тепло воспринимаются современниками. С помощью Горького издательство «Знамя» в 1910 году выпускает два тома рассказов воронежской писательницы…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E49778-2814-4166-B98C-27CC2AFE3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90795"/>
            <a:ext cx="4018963" cy="484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5142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ED18A0-1C80-421B-AE9F-EAE832DBD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Никитин Иван </a:t>
            </a:r>
            <a:r>
              <a:rPr lang="ru-RU" b="1" dirty="0" err="1"/>
              <a:t>Саввич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226D79-63CB-4AA6-854D-E7319509F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9150" y="1825625"/>
            <a:ext cx="4566200" cy="4351338"/>
          </a:xfrm>
        </p:spPr>
        <p:txBody>
          <a:bodyPr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2600" dirty="0"/>
              <a:t>Воронеж – родина народного поэта России Ивана </a:t>
            </a:r>
            <a:r>
              <a:rPr lang="ru-RU" sz="2600" dirty="0" err="1"/>
              <a:t>Саввича</a:t>
            </a:r>
            <a:r>
              <a:rPr lang="ru-RU" sz="2600" dirty="0"/>
              <a:t> Никитина. Родился будущий литератор в 1824 г. в достаточно состоятельной мещанской семье – отец его владел небольшим свечным заводом. Детство Ивана Никитина прошло в атмосфере одиночества и замкнутости в себе – он был единственным ребенком в семье, а кроме того, отец его имел весьма сложный характер.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2600" dirty="0"/>
              <a:t>Юноша поступил вначале в приходское, а затем и в уездное духовное училище. Успешная учеба в начальной школе позволила Ивану </a:t>
            </a:r>
            <a:r>
              <a:rPr lang="ru-RU" sz="2600" dirty="0" err="1"/>
              <a:t>Саввичу</a:t>
            </a:r>
            <a:r>
              <a:rPr lang="ru-RU" sz="2600" dirty="0"/>
              <a:t> Никитину продолжить свое образование – и он поступает в воронежскую духовную семинарию. В Воронежской семинарии юный мещанский сын пристрастился к чтению. Именно в стенах этого духовного учебного заведения Иван Никитин и начал первые свои шаги в поэзии.</a:t>
            </a:r>
          </a:p>
          <a:p>
            <a:endParaRPr lang="ru-RU" dirty="0"/>
          </a:p>
        </p:txBody>
      </p:sp>
      <p:pic>
        <p:nvPicPr>
          <p:cNvPr id="4" name="Picture 2" descr="https://www.okrae.odbvrn.ru/sites/okrae.odbvrn.ru/files/usersfiles/nikitin_0.jpg">
            <a:extLst>
              <a:ext uri="{FF2B5EF4-FFF2-40B4-BE49-F238E27FC236}">
                <a16:creationId xmlns:a16="http://schemas.microsoft.com/office/drawing/2014/main" id="{E4ECBF03-D9C3-42C2-B63A-670DDF999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33" y="1620958"/>
            <a:ext cx="2922933" cy="4760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29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070B47C-BCC6-4DB3-9340-7B690B1F7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7111" y="478804"/>
            <a:ext cx="5109541" cy="59003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/>
              <a:t>Очень долго поэт не решался представить свои произведения на суд общественности. Сделал это Иван </a:t>
            </a:r>
            <a:r>
              <a:rPr lang="ru-RU" sz="1600" dirty="0" err="1"/>
              <a:t>Саввич</a:t>
            </a:r>
            <a:r>
              <a:rPr lang="ru-RU" sz="1600" dirty="0"/>
              <a:t> Никитин только в 1853 году, когда в редакцию «Воронежских губернских ведомостей» пришло три его стихотворения. Одно из них, «Русь», стало по-настоящему успешным и получило широкую известность в городе.</a:t>
            </a:r>
            <a:br>
              <a:rPr lang="ru-RU" sz="1600" dirty="0"/>
            </a:br>
            <a:r>
              <a:rPr lang="ru-RU" sz="1600" dirty="0"/>
              <a:t>В следующем году стихотворения Ивана Никитина появляются не только в воронежских изданиях. Он печатался в популярных «Отечественных записках», «Москвитянине», и многих других. </a:t>
            </a:r>
            <a:br>
              <a:rPr lang="ru-RU" sz="1600" dirty="0"/>
            </a:br>
            <a:r>
              <a:rPr lang="ru-RU" sz="1600" dirty="0"/>
              <a:t>Поэт любил свой край, всматривался в даль его истории и создавал великолепные стихи о прошлом милой Родины. В творчестве Никитина, всю жизнь прожившего в Воронеже, судьба родного города нашла разностороннее отражение: история, современный поэту облик Воронежа, быт горожан, общественная жизнь. В 1859 году Иван </a:t>
            </a:r>
            <a:r>
              <a:rPr lang="ru-RU" sz="1600" dirty="0" err="1"/>
              <a:t>Саввич</a:t>
            </a:r>
            <a:r>
              <a:rPr lang="ru-RU" sz="1600" dirty="0"/>
              <a:t> Никитин получает возможность открыть в Воронеже книжный магазин вместе с библиотекой, что он и делает. По задумке поэта, данный проект должен был поспособствовать просвещению широких масс горожан, искоренению их невежества и духовной </a:t>
            </a:r>
            <a:r>
              <a:rPr lang="ru-RU" sz="1600" dirty="0" err="1"/>
              <a:t>бедности.Но</a:t>
            </a:r>
            <a:r>
              <a:rPr lang="ru-RU" sz="1600" dirty="0"/>
              <a:t> не удалось литератору реализовать и этот замысел. В 1861 году Иван </a:t>
            </a:r>
            <a:r>
              <a:rPr lang="ru-RU" sz="1600" dirty="0" err="1"/>
              <a:t>Саввич</a:t>
            </a:r>
            <a:r>
              <a:rPr lang="ru-RU" sz="1600" dirty="0"/>
              <a:t> Никитин умер в Воронеже от туберкулеза, от которого страдал уже почти 10 лет.</a:t>
            </a:r>
          </a:p>
          <a:p>
            <a:endParaRPr lang="ru-RU" sz="1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D77B65-3967-4A37-9C57-2FD821D208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25" y="1390615"/>
            <a:ext cx="3200264" cy="4076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8770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23847-44C5-4803-9724-9C2CFDECB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Новичихин Евгений Григорьевич</a:t>
            </a:r>
          </a:p>
        </p:txBody>
      </p:sp>
      <p:pic>
        <p:nvPicPr>
          <p:cNvPr id="4" name="Picture 2" descr="https://www.okrae.odbvrn.ru/sites/okrae.odbvrn.ru/files/02_05_00.jpg">
            <a:extLst>
              <a:ext uri="{FF2B5EF4-FFF2-40B4-BE49-F238E27FC236}">
                <a16:creationId xmlns:a16="http://schemas.microsoft.com/office/drawing/2014/main" id="{01C0D150-4383-4331-827C-1D2E793DBD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49" y="1819275"/>
            <a:ext cx="3447819" cy="3468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9CA6CB3-E3C0-47B7-8794-97A4B2C2EA7C}"/>
              </a:ext>
            </a:extLst>
          </p:cNvPr>
          <p:cNvSpPr/>
          <p:nvPr/>
        </p:nvSpPr>
        <p:spPr>
          <a:xfrm>
            <a:off x="522632" y="239794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/>
              <a:t>Новичихин Евгений Григорьевич родился 9 февраля 1939 года в селе Верхнее Турово </a:t>
            </a:r>
            <a:r>
              <a:rPr lang="ru-RU" sz="1600" dirty="0" err="1"/>
              <a:t>Нижнедевицкого</a:t>
            </a:r>
            <a:r>
              <a:rPr lang="ru-RU" sz="1600" dirty="0"/>
              <a:t> района Воронежской области. В 1961 году окончил воронежский Лесотехнический институт. Несколько лет работал инженером. По-настоящему окунулся в литературную жизнь, когда в 1973 году, уже выпустив первую книжку, был приглашен в журнал «Подъём».</a:t>
            </a:r>
          </a:p>
        </p:txBody>
      </p:sp>
    </p:spTree>
    <p:extLst>
      <p:ext uri="{BB962C8B-B14F-4D97-AF65-F5344CB8AC3E}">
        <p14:creationId xmlns:p14="http://schemas.microsoft.com/office/powerpoint/2010/main" val="4256396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4217BB-5DD7-4C00-8593-7D8ECD3B7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7" y="900630"/>
            <a:ext cx="8150086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700" dirty="0"/>
              <a:t>Четыре года писатель возглавлял комитет по культуре Воронежской </a:t>
            </a:r>
            <a:r>
              <a:rPr lang="ru-RU" sz="1700" dirty="0" err="1"/>
              <a:t>области.Ведь</a:t>
            </a:r>
            <a:r>
              <a:rPr lang="ru-RU" sz="1700" dirty="0"/>
              <a:t> он пишет стихи для детей! «Крокодила звали Нил», «Вёз телегу воробей», «Весёлый </a:t>
            </a:r>
            <a:r>
              <a:rPr lang="ru-RU" sz="1700" dirty="0" err="1"/>
              <a:t>букварик</a:t>
            </a:r>
            <a:r>
              <a:rPr lang="ru-RU" sz="1700" dirty="0"/>
              <a:t>» - сборники стихов Евгения Новичихина. В Москве, Воронеже, Тамбове им издано 15 детских книг. Они выходили в престижных издательских сериях «Золотая коллекция детского сада», «Моя любимая книжка», «Первый урок» и др. Новичихин вошел в ряд антологий детской поэзии, его произведения публиковались в детских журналах «Веселые картинки», «Мурзилка», «Колобок».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571068-D7C5-42DB-A922-2AF86EE28C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811256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4302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17FAC-EB26-4604-A3E6-2CC2E2E38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Пашнев Эдуард Иванович</a:t>
            </a:r>
          </a:p>
        </p:txBody>
      </p:sp>
      <p:pic>
        <p:nvPicPr>
          <p:cNvPr id="4" name="Picture 2" descr="https://www.okrae.odbvrn.ru/sites/okrae.odbvrn.ru/files/pashnev.jpg">
            <a:extLst>
              <a:ext uri="{FF2B5EF4-FFF2-40B4-BE49-F238E27FC236}">
                <a16:creationId xmlns:a16="http://schemas.microsoft.com/office/drawing/2014/main" id="{4DE496BE-0576-4D2E-80B5-F3FA7FD30C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7454" y="1546364"/>
            <a:ext cx="3307971" cy="450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696294F-DB77-4D93-B1A4-83FACA33FEFD}"/>
              </a:ext>
            </a:extLst>
          </p:cNvPr>
          <p:cNvSpPr/>
          <p:nvPr/>
        </p:nvSpPr>
        <p:spPr>
          <a:xfrm>
            <a:off x="628650" y="230127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Эдуард Иванович Пашнев родился 15 августа 1933 году в Воронеже. В 1950 году окончил ремесленное училище. Отслужил в армии. Затем стал работать на заводе фрезеровщиком. Следом два года работал в драмтеатре - грузчиком и рабочим сцены. Между делом писал стихи. О военном детстве, о близких людях, о прекрасных девушках и, конечно, о коммунизме. В 1959 году Эдуард Иванович поступает в Литературный институт.</a:t>
            </a:r>
          </a:p>
        </p:txBody>
      </p:sp>
    </p:spTree>
    <p:extLst>
      <p:ext uri="{BB962C8B-B14F-4D97-AF65-F5344CB8AC3E}">
        <p14:creationId xmlns:p14="http://schemas.microsoft.com/office/powerpoint/2010/main" val="1483008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0C38A30-27FB-48F4-987B-7F13E24C3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57461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sz="1700" dirty="0"/>
              <a:t>Окончание Литинститута в 1964 году также ознаменовывается выходом его первого сборника стихотворений «Рождается солнце». А уже в следующем году, в том же Центрально-Чернозёмном книжном издательстве, выходит сборник повестей Эдуарда Пашнева «Хромой пёс». В него вошли повести «</a:t>
            </a:r>
            <a:r>
              <a:rPr lang="ru-RU" altLang="ru-RU" sz="1700" dirty="0" err="1"/>
              <a:t>Ньютоново</a:t>
            </a:r>
            <a:r>
              <a:rPr lang="ru-RU" altLang="ru-RU" sz="1700" dirty="0"/>
              <a:t> яблоко», «Хромой пёс», «Доктор </a:t>
            </a:r>
            <a:r>
              <a:rPr lang="ru-RU" altLang="ru-RU" sz="1700" dirty="0" err="1"/>
              <a:t>Крауклис</a:t>
            </a:r>
            <a:r>
              <a:rPr lang="ru-RU" altLang="ru-RU" sz="1700" dirty="0"/>
              <a:t>» и «Цветы из чужого сада». Но именно роман «Девочка и олень», посвященный жизни и творчеству юной художницы Нади </a:t>
            </a:r>
            <a:r>
              <a:rPr lang="ru-RU" altLang="ru-RU" sz="1700" dirty="0" err="1"/>
              <a:t>Рушевой</a:t>
            </a:r>
            <a:r>
              <a:rPr lang="ru-RU" altLang="ru-RU" sz="1700" dirty="0"/>
              <a:t> – стал одной из самых значительных книг Пашнева.</a:t>
            </a:r>
          </a:p>
          <a:p>
            <a:pPr algn="just"/>
            <a:endParaRPr lang="ru-RU" altLang="ru-RU" sz="1700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219B96-24C2-4450-8325-A270198790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991" y="3147600"/>
            <a:ext cx="4678017" cy="3118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5264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0DF2C7-7468-4C09-9FCE-E838CFDBC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623" y="4068417"/>
            <a:ext cx="8449089" cy="29022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/>
              <a:t>В марте 1981 года Эдуарда Ивановича избрали председателем правления Воронежской писательской организации. И в 1982 году Пашневу вручают диплом Всероссийского конкурса на лучшее художественное произведение для детей за повесть «Белая ворона». Так сложились обстоятельства, что автор в начале века перебрался жить на Западное побережье Америки, в Сан-Франциско. Но он не забывает свою родину - каждый год писатель приезжает в Россию, совершая привычный маршрут - Москва-Тольятти-Воронеж-Москва. Воронеж занимает особое место в сердце писателя, так как именно здесь он состоялся как творческий человек, прошедший нелёгкий путь.</a:t>
            </a:r>
            <a:br>
              <a:rPr lang="ru-RU" sz="1600" dirty="0"/>
            </a:br>
            <a:r>
              <a:rPr lang="ru-RU" sz="1600" dirty="0"/>
              <a:t>На сегодняшний день Пашнев является автором более тридцати книг стихов и прозы, около двадцати пьес, трёх киносценариев.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9AFFA8-44E4-4D23-A2D7-03400FEFD1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443" y="344556"/>
            <a:ext cx="5383721" cy="3604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9726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B38A6-A91E-4562-888D-3EDD460C9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Песков Василий Михайлович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9860AA-41DB-4363-BD43-3AFDFD7CA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16" y="2192831"/>
            <a:ext cx="4409176" cy="2794959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600" dirty="0"/>
              <a:t>Наш земляк, </a:t>
            </a:r>
            <a:r>
              <a:rPr lang="ru-RU" sz="1600" b="1" dirty="0"/>
              <a:t>Василий Песков</a:t>
            </a:r>
            <a:r>
              <a:rPr lang="ru-RU" sz="1600" dirty="0"/>
              <a:t>, родился в 1930 году в селе Орлово Воронежской области. Его детство у речки, с пастьбой теленка, гусей, с хождением за дровами, работой на огороде и в поле похоже на детство многих деревенских </a:t>
            </a:r>
            <a:r>
              <a:rPr lang="ru-RU" sz="1600" dirty="0" err="1"/>
              <a:t>ребят.В</a:t>
            </a:r>
            <a:r>
              <a:rPr lang="ru-RU" sz="1600" dirty="0"/>
              <a:t> средней школе он лучше всех писал сочинения. После школы Василий перепробовал много профессий, пока однажды один из сотрудников «Молодого коммунара» случайно не увидел его снимки и не пригласил в редакцию. Это было в 1953 году.</a:t>
            </a:r>
          </a:p>
          <a:p>
            <a:endParaRPr lang="ru-RU" dirty="0"/>
          </a:p>
        </p:txBody>
      </p:sp>
      <p:pic>
        <p:nvPicPr>
          <p:cNvPr id="4" name="Picture 2" descr="https://www.okrae.odbvrn.ru/sites/okrae.odbvrn.ru/files/usersfiles/peskov_1.jpg">
            <a:extLst>
              <a:ext uri="{FF2B5EF4-FFF2-40B4-BE49-F238E27FC236}">
                <a16:creationId xmlns:a16="http://schemas.microsoft.com/office/drawing/2014/main" id="{06FA3A13-3E5C-4395-8123-848162E5B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684" y="1970266"/>
            <a:ext cx="3822700" cy="324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48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62F23-CF00-44EF-ACC8-772BD1E57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9557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Бунин Иван Алексеевич </a:t>
            </a:r>
          </a:p>
        </p:txBody>
      </p:sp>
      <p:pic>
        <p:nvPicPr>
          <p:cNvPr id="4" name="Picture 2" descr="https://www.okrae.odbvrn.ru/sites/okrae.odbvrn.ru/files/usersfiles/bunin.jpg">
            <a:extLst>
              <a:ext uri="{FF2B5EF4-FFF2-40B4-BE49-F238E27FC236}">
                <a16:creationId xmlns:a16="http://schemas.microsoft.com/office/drawing/2014/main" id="{CC28E0FB-55D2-457E-9801-55DFDB34C4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304" y="1649103"/>
            <a:ext cx="3735633" cy="4673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7FDE01F-98CB-400B-9DF9-642BDD5F1B82}"/>
              </a:ext>
            </a:extLst>
          </p:cNvPr>
          <p:cNvSpPr/>
          <p:nvPr/>
        </p:nvSpPr>
        <p:spPr>
          <a:xfrm>
            <a:off x="4174435" y="1649103"/>
            <a:ext cx="4638261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1600" dirty="0"/>
              <a:t>В начале главной воронежской улицы, бывшей Большой Дворянской, стоит простой двухэтажный дом. Дом, где родился в 1870 году Иван Алексеевич Бунин.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1600" dirty="0"/>
              <a:t>Самая большая коллекция писем и документов, книг и личных вещей писателя собрана в музее И.А. Бунина в </a:t>
            </a:r>
            <a:r>
              <a:rPr lang="ru-RU" sz="1600" dirty="0" err="1"/>
              <a:t>г.Орле</a:t>
            </a:r>
            <a:r>
              <a:rPr lang="ru-RU" sz="1600" dirty="0"/>
              <a:t>. Там в 19 лет И. А. Бунин начинает свой самостоятельный путь. На этом пути он сменил немало профессий: был журналистом, библиотекарем и корректором, владельцем книжной лавки, как почитаемый им И. С. Никитин. </a:t>
            </a:r>
            <a:br>
              <a:rPr lang="ru-RU" sz="1600" dirty="0"/>
            </a:br>
            <a:r>
              <a:rPr lang="ru-RU" sz="1600" dirty="0"/>
              <a:t>Литературное творчество И. А. Бунина началось со стихов. Недаром он с гордостью вспоминал о своем родстве с поэтами: знаменитым В. А. Жуковским и малоизвестной, но талантливой Анной Буниной. В 1891 г. в Орле вышел в свет первый поэтический сборник И. А. Бунина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81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13B19F-D116-4D0A-8BB0-D1A68D823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9904"/>
            <a:ext cx="7886700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600" dirty="0"/>
              <a:t>Василий Михайлович исколесил всю Воронежскую область вдоль и поперек. И о чем он только не писал! В круг его интересов входили самые разнообразные темы. Он ведет репортаж с областных соревнований лыжников, рассказывает о хорошей организации отдыха детей одного двора, делает зарисовку об учителе из села </a:t>
            </a:r>
            <a:r>
              <a:rPr lang="ru-RU" sz="1600" dirty="0" err="1"/>
              <a:t>Колыбелка</a:t>
            </a:r>
            <a:r>
              <a:rPr lang="ru-RU" sz="1600" dirty="0"/>
              <a:t>, дает интересный материал о мальчишке-пчеловоде. Какую бы тему он ни затрагивал, человек всегда выступал на первое место. А вскоре, в 1956 году, молодой репортер оказывается в другой редакции – «Комсомольской правды». И с тех пор он не расставался с любимой </a:t>
            </a:r>
            <a:r>
              <a:rPr lang="ru-RU" sz="1600" dirty="0" err="1"/>
              <a:t>газетой.«Записки</a:t>
            </a:r>
            <a:r>
              <a:rPr lang="ru-RU" sz="1600" dirty="0"/>
              <a:t> фоторепортёра» - первая книга Василия Пескова, вышедшая в 1960 году. А уже через три года, за следующую свою книгу «Шаги по росе», писатель получает престижную Ленинскую премию.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352FA4-5B6E-401F-AF2F-6F9FDAFBE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46" y="2767526"/>
            <a:ext cx="7888908" cy="13229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FB920F-3BFF-4550-996C-FC6684B41F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565" y="2848879"/>
            <a:ext cx="4943061" cy="336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7632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CACD40E-1678-4FEE-A2E0-5E737907F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81138"/>
            <a:ext cx="7886700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900" dirty="0"/>
              <a:t>С 1975 по 1990 год Василий Песков вместе с Николаем Дроздовым ведёт телепрограмму «В мире животных». Важнейшей темой творчества журналиста и писателя всегда оставалась </a:t>
            </a:r>
            <a:r>
              <a:rPr lang="ru-RU" sz="1900" dirty="0" err="1"/>
              <a:t>природа.Василий</a:t>
            </a:r>
            <a:r>
              <a:rPr lang="ru-RU" sz="1900" dirty="0"/>
              <a:t> Михайлович ещё и отстаивал права заповедных зон в своих обращениях к президенту Владимиру Путину. Он выступал за спасение русского леса, восстановление природных ресурсов страны. В августе 2013 года, уже после смерти </a:t>
            </a:r>
            <a:r>
              <a:rPr lang="ru-RU" sz="1900" dirty="0" err="1"/>
              <a:t>писателя,Воронежскому</a:t>
            </a:r>
            <a:r>
              <a:rPr lang="ru-RU" sz="1900" dirty="0"/>
              <a:t> государственному природному биосферному заповеднику было присвоено имя Василия </a:t>
            </a:r>
            <a:r>
              <a:rPr lang="ru-RU" sz="1900" dirty="0" err="1"/>
              <a:t>Пескова.Его</a:t>
            </a:r>
            <a:r>
              <a:rPr lang="ru-RU" sz="1900" dirty="0"/>
              <a:t> имя носит библиотека № 25 в Воронеже, </a:t>
            </a:r>
            <a:r>
              <a:rPr lang="ru-RU" sz="1900" dirty="0" err="1"/>
              <a:t>Тресвятская</a:t>
            </a:r>
            <a:r>
              <a:rPr lang="ru-RU" sz="1900" dirty="0"/>
              <a:t> школа. На факультете журналистики Воронежского государственного университета с 2014 года проходит региональная олимпиада старшеклассников под названием «Проходной балл». Состязание начинающих журналистов носит имя Василия Пескова. 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0B0821-E7B1-4321-975B-E395B84DB0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182" y="3796116"/>
            <a:ext cx="3869635" cy="25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59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C5120-D18D-48AE-A8D7-754E4F36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Платонов Андрей Платонович</a:t>
            </a:r>
          </a:p>
        </p:txBody>
      </p:sp>
      <p:pic>
        <p:nvPicPr>
          <p:cNvPr id="4" name="Picture 2" descr="https://www.okrae.odbvrn.ru/sites/okrae.odbvrn.ru/files/usersfiles/platonov.jpg">
            <a:extLst>
              <a:ext uri="{FF2B5EF4-FFF2-40B4-BE49-F238E27FC236}">
                <a16:creationId xmlns:a16="http://schemas.microsoft.com/office/drawing/2014/main" id="{C99330D7-16E9-4014-BD89-BE599B9252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2250" y="1690689"/>
            <a:ext cx="3213100" cy="4203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8034915-380F-446C-AD19-71CDEB2EC518}"/>
              </a:ext>
            </a:extLst>
          </p:cNvPr>
          <p:cNvSpPr/>
          <p:nvPr/>
        </p:nvSpPr>
        <p:spPr>
          <a:xfrm>
            <a:off x="417443" y="1690689"/>
            <a:ext cx="48848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1600" dirty="0"/>
              <a:t>Родился А. П. Платонов (настоящая фамилия – Климентов) 28 августа 1899 г. в семье железнодорожника Платона </a:t>
            </a:r>
            <a:r>
              <a:rPr lang="ru-RU" sz="1600" dirty="0" err="1"/>
              <a:t>Фирсовича</a:t>
            </a:r>
            <a:r>
              <a:rPr lang="ru-RU" sz="1600" dirty="0"/>
              <a:t> Климентова. Вырос он на окраине Воронежа, в Ямской </a:t>
            </a:r>
            <a:r>
              <a:rPr lang="ru-RU" sz="1600" dirty="0" err="1"/>
              <a:t>слободе.Рассказы</a:t>
            </a:r>
            <a:r>
              <a:rPr lang="ru-RU" sz="1600" dirty="0"/>
              <a:t>, очерки, пьесы, киносценарии, литературно-критические статьи, сказки – таков далеко не полный перечень его произведений. Пожалуй, важнейшие творения писателя пришли к читателям уже после смерти автора, открыв для них «прекрасный и яростный мир» А. П. Платонова во всей своей глубине и мощи.</a:t>
            </a:r>
            <a:br>
              <a:rPr lang="ru-RU" sz="1600" dirty="0"/>
            </a:br>
            <a:r>
              <a:rPr lang="ru-RU" sz="1600" dirty="0"/>
              <a:t>На страницах рассказов, повестей и романов А. П. Платонова часто встречаются бескорыстные сеятели добра, посвящающие свою жизнь людям. Вот герой рассказа «Родина электричества»: проявив чудеса изобретательности, юноша запускает поливальную установку и спасает урожай, избавляя от голода вдов и сирот.</a:t>
            </a:r>
          </a:p>
        </p:txBody>
      </p:sp>
    </p:spTree>
    <p:extLst>
      <p:ext uri="{BB962C8B-B14F-4D97-AF65-F5344CB8AC3E}">
        <p14:creationId xmlns:p14="http://schemas.microsoft.com/office/powerpoint/2010/main" val="1340192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4407E43-AD4A-4554-ABAA-4EAD81DF6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72686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dirty="0"/>
              <a:t>В Воронеже имя Андрея Платонова носят Центральная городская библиотека, одна из воронежских гимназий и улица.</a:t>
            </a:r>
            <a:br>
              <a:rPr lang="ru-RU" sz="1700" dirty="0"/>
            </a:br>
            <a:r>
              <a:rPr lang="ru-RU" sz="1700" dirty="0"/>
              <a:t>В ноябре 2010 г. постановлением правительства (№ 1016) Воронежской области учреждена Платоновская премия в области литературы и искусства.</a:t>
            </a:r>
            <a:br>
              <a:rPr lang="ru-RU" sz="1700" dirty="0"/>
            </a:br>
            <a:r>
              <a:rPr lang="ru-RU" sz="1700" dirty="0"/>
              <a:t>Именем Платонова назван фестиваль, который состоялся впервые в июне 2011 года. Международный Платоновский фестиваль стал самым ярким событием в культурной жизни Воронежского региона и заявил о себе как об одном из самых значительных региональных фестивалей России. Фестиваль должен стать ежегодным.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94B8EB-FEF7-4CE4-B127-EDFF19FC5C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469" y="3102545"/>
            <a:ext cx="4943061" cy="3082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600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9C767-A35A-4D01-B2F4-801C339CF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Прасолов Алексей Тимофеевич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C55C62-AF0C-4718-88BB-96696A15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926" y="1929501"/>
            <a:ext cx="4770782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700" dirty="0"/>
              <a:t>Родился Алексей Тимофеевич Прасолов 13 октября 1930 года в селе Ивановка Россошанского района в крестьянской семье. Детство и отрочество поэта пришлось на трудное военное и послевоенное время. После окончания Россошанского педагогического училища Алексей Трифонович преподавал в сельской школе, затем работал в районных газетах области. Первым оценил его поэтическую одаренность ещё в 1949 году тогдашний редактор </a:t>
            </a:r>
            <a:r>
              <a:rPr lang="ru-RU" sz="1700" dirty="0" err="1"/>
              <a:t>россошанской</a:t>
            </a:r>
            <a:r>
              <a:rPr lang="ru-RU" sz="1700" dirty="0"/>
              <a:t> районной газеты «Заря коммунизма» Б.И. </a:t>
            </a:r>
            <a:r>
              <a:rPr lang="ru-RU" sz="1700" dirty="0" err="1"/>
              <a:t>Стукалин</a:t>
            </a:r>
            <a:r>
              <a:rPr lang="ru-RU" sz="1700" dirty="0"/>
              <a:t>. По его инициативе юношеские стихи поэта публиковались сначала в </a:t>
            </a:r>
            <a:r>
              <a:rPr lang="ru-RU" sz="1700" dirty="0" err="1"/>
              <a:t>россошанской</a:t>
            </a:r>
            <a:r>
              <a:rPr lang="ru-RU" sz="1700" dirty="0"/>
              <a:t>, а затем в воронежской газете «Молодой коммунар».</a:t>
            </a:r>
          </a:p>
          <a:p>
            <a:endParaRPr lang="ru-RU" dirty="0"/>
          </a:p>
        </p:txBody>
      </p:sp>
      <p:pic>
        <p:nvPicPr>
          <p:cNvPr id="4" name="Picture 2" descr="https://www.okrae.odbvrn.ru/sites/okrae.odbvrn.ru/files/prasolov.jpg">
            <a:extLst>
              <a:ext uri="{FF2B5EF4-FFF2-40B4-BE49-F238E27FC236}">
                <a16:creationId xmlns:a16="http://schemas.microsoft.com/office/drawing/2014/main" id="{92BD8788-13BD-49D8-9996-FA304CBA3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708" y="1690689"/>
            <a:ext cx="3365642" cy="4093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2696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E014AA-E082-46DE-AFD4-510DF992D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845" y="1580461"/>
            <a:ext cx="5228809" cy="48667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/>
              <a:t>За плечами – трудная, нередко просто тяжкая жизнь. В 1964 г. в журнале «Новый мир» были опубликована подборка стихов Прасолова. В 1966 г. вышли в свет две книги поэта: «День и ночь» в Воронеже и «Лирика» в Москве. В 1967 г. А. Т. Прасолов вступил в члены Союза писателей СССР. Он занимал разные должности, а также печатал очерки, рассказы, фельетоны во многих городских и сельских газетах Воронежской области. При жизни поэта увидели свет два его сборника: «Земля и зенит» (1968), «Во имя твое» (1971). 12 февраля 1972 года поэт ушёл из жизни. Лирика Алексея </a:t>
            </a:r>
            <a:r>
              <a:rPr lang="ru-RU" sz="1600" dirty="0" err="1"/>
              <a:t>ТимофеевичаПрасолова</a:t>
            </a:r>
            <a:r>
              <a:rPr lang="ru-RU" sz="1600" dirty="0"/>
              <a:t>– лирика высокой духовности и драматизма, она находится в числе вершин отечественной поэзии ХХ 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A54F76-1567-4264-BC2C-3F86199192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25" y="1482923"/>
            <a:ext cx="3108462" cy="3892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9872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2F4DF-BEE7-4E36-A236-9267BBEE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Третьяков Юрий Федорович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E014AA-E082-46DE-AFD4-510DF992D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835" y="1690689"/>
            <a:ext cx="4873799" cy="4299294"/>
          </a:xfrm>
        </p:spPr>
        <p:txBody>
          <a:bodyPr>
            <a:normAutofit fontScale="85000" lnSpcReduction="10000"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900" dirty="0"/>
              <a:t>Родился Юрий Федорович в 1931 году в городе Борисоглебске Воронежской области. С отличием окончив среднюю школу, будущий писатель поступает в Московский медицинский институт: много болевший в детские годы, он захотел стать доктором, чтобы лечить людей. Но после первого же курса он оставляет вуз и начинает заниматься литературой. И уже, будучи студентом Литературного института им. A.M. Горького, куда он поступил, блестяще пройдя творческий конкурс и сдав экзамены, Третьяков в свои двадцать два года выпустил в Воронеже первую книжку – «Жук и геометрия», а затем еще две. Талантливым молодым автором заинтересовались и московские издательства – «Советская Россия», «Детская литература»; его стали охотно издавать, просили новые вещи. Он печатается в журналах «Подъем», «Костер», «Пионер». Вскоре его принимают в Союз писателей, и долгие годы он оставался самым молодым членом Воронежской писательской организации.</a:t>
            </a:r>
          </a:p>
          <a:p>
            <a:endParaRPr lang="ru-RU" dirty="0"/>
          </a:p>
        </p:txBody>
      </p:sp>
      <p:pic>
        <p:nvPicPr>
          <p:cNvPr id="4" name="Picture 2" descr="https://www.okrae.odbvrn.ru/sites/okrae.odbvrn.ru/files/usersfiles/tretyakov.jpg">
            <a:extLst>
              <a:ext uri="{FF2B5EF4-FFF2-40B4-BE49-F238E27FC236}">
                <a16:creationId xmlns:a16="http://schemas.microsoft.com/office/drawing/2014/main" id="{B5471BB0-6E79-446B-B57C-065C590E1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2449" y="1525933"/>
            <a:ext cx="3255963" cy="446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1493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E014AA-E082-46DE-AFD4-510DF992D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997488"/>
            <a:ext cx="4108174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1600" dirty="0"/>
              <a:t>Он показывал, чем и как живут дети, рисовал их настоящими, такими, какие они есть. Герои произведений Юрия Третьякова – обыкновенные мальчишки и девчонки. Они не совершают героических подвигов, не ловят шпионов, не собирают тоннами металлолом и макулатуру - просто живут: играют в войну, в куклы, воюют друг с другом, покорно сносят отцовские ремни, втихаря обводят вокруг пальца своих бабушек.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983621-2944-4E53-A68A-499ADB3BF9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649356"/>
            <a:ext cx="3828959" cy="555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8305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2F4DF-BEE7-4E36-A236-9267BBEE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Троепольский</a:t>
            </a:r>
            <a:r>
              <a:rPr lang="ru-RU" b="1" dirty="0"/>
              <a:t> Гавриил Николаевич</a:t>
            </a:r>
          </a:p>
        </p:txBody>
      </p:sp>
      <p:pic>
        <p:nvPicPr>
          <p:cNvPr id="4" name="Picture 2" descr="https://www.okrae.odbvrn.ru/sites/okrae.odbvrn.ru/files/usersfiles/troepolskiy.jpg">
            <a:extLst>
              <a:ext uri="{FF2B5EF4-FFF2-40B4-BE49-F238E27FC236}">
                <a16:creationId xmlns:a16="http://schemas.microsoft.com/office/drawing/2014/main" id="{EF02BE99-28D6-455F-83A4-676D475ECF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21" y="1899085"/>
            <a:ext cx="3606800" cy="347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9EC6C2D-6196-40E3-8EF0-D64F8591B660}"/>
              </a:ext>
            </a:extLst>
          </p:cNvPr>
          <p:cNvSpPr/>
          <p:nvPr/>
        </p:nvSpPr>
        <p:spPr>
          <a:xfrm>
            <a:off x="4115279" y="1690689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1600" dirty="0"/>
              <a:t>Родился Гавриил Николаевич </a:t>
            </a:r>
            <a:r>
              <a:rPr lang="ru-RU" sz="1600" dirty="0" err="1"/>
              <a:t>Троепольский</a:t>
            </a:r>
            <a:r>
              <a:rPr lang="ru-RU" sz="1600" dirty="0"/>
              <a:t> 29 ноября 1905 г. в селе Новоспасское Козловского (ныне Борисоглебского) района Воронежской области, в семье священника. На всю жизнь осталось в нем уважение к крестьянскому труду. После окончания школы будущий литератор учился в сельскохозяйственном училище в </a:t>
            </a:r>
            <a:r>
              <a:rPr lang="ru-RU" sz="1600" dirty="0" err="1"/>
              <a:t>г.Борисоглебске</a:t>
            </a:r>
            <a:r>
              <a:rPr lang="ru-RU" sz="1600" dirty="0"/>
              <a:t>. Затем работал учителем в сельских школах. Потом перешел на агрономическую работу. Ставил опыты по агротехнике, занимался селекцией. Первый рассказ «Дедушка» был напечатан в 1937 году в альманахе «Литературный Воронеж» под псевдонимом «</a:t>
            </a:r>
            <a:r>
              <a:rPr lang="ru-RU" sz="1600" dirty="0" err="1"/>
              <a:t>Лирваг</a:t>
            </a:r>
            <a:r>
              <a:rPr lang="ru-RU" sz="1600" dirty="0"/>
              <a:t>». В 1953г. в журнале «Новый мир» был опубликован цикл рассказов «Записки агронома».</a:t>
            </a:r>
          </a:p>
        </p:txBody>
      </p:sp>
    </p:spTree>
    <p:extLst>
      <p:ext uri="{BB962C8B-B14F-4D97-AF65-F5344CB8AC3E}">
        <p14:creationId xmlns:p14="http://schemas.microsoft.com/office/powerpoint/2010/main" val="20339614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E014AA-E082-46DE-AFD4-510DF992D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3703" y="1253331"/>
            <a:ext cx="4473437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dirty="0"/>
              <a:t>Повесть «Белый Бим Черное ухо» принесла автору в 1975 г. звание лауреата Государственной Премии СССР. Писателю присвоена итальянская премия в области детской и юношеской литературы - «</a:t>
            </a:r>
            <a:r>
              <a:rPr lang="ru-RU" sz="1700" dirty="0" err="1"/>
              <a:t>Банкареллино</a:t>
            </a:r>
            <a:r>
              <a:rPr lang="ru-RU" sz="1700" dirty="0"/>
              <a:t>». Книга Г.Н. </a:t>
            </a:r>
            <a:r>
              <a:rPr lang="ru-RU" sz="1700" dirty="0" err="1"/>
              <a:t>Троепольского</a:t>
            </a:r>
            <a:r>
              <a:rPr lang="ru-RU" sz="1700" dirty="0"/>
              <a:t> издавалась в Монголии и Польше, в Болгарии и Китае. Ее читают на языке бенгали, на английском, французском, японском, венгерском и множестве других языков. В американских колледжах повесть Г. Н. </a:t>
            </a:r>
            <a:r>
              <a:rPr lang="ru-RU" sz="1700" dirty="0" err="1"/>
              <a:t>Троепольского</a:t>
            </a:r>
            <a:r>
              <a:rPr lang="ru-RU" sz="1700" dirty="0"/>
              <a:t> о верном Биме входит в обязательную программу по </a:t>
            </a:r>
            <a:r>
              <a:rPr lang="ru-RU" sz="1700" dirty="0" err="1"/>
              <a:t>литературе.Замечательный</a:t>
            </a:r>
            <a:r>
              <a:rPr lang="ru-RU" sz="1700" dirty="0"/>
              <a:t> кинофильм снял режиссер С. Ростоцкий по повести Г. Н. </a:t>
            </a:r>
            <a:r>
              <a:rPr lang="ru-RU" sz="1700" dirty="0" err="1"/>
              <a:t>Троепольского</a:t>
            </a:r>
            <a:r>
              <a:rPr lang="ru-RU" sz="1700" dirty="0"/>
              <a:t>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0ACA4E-186D-4FD5-95C5-F8AA7D8211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80" y="897334"/>
            <a:ext cx="3550101" cy="5063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944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2DB313-CB14-454E-BC58-28ED6E61D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97" y="1467816"/>
            <a:ext cx="4725229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600" dirty="0"/>
              <a:t>В начале главной воронежской улицы, бывшей Большой Дворянской, стоит простой двухэтажный дом. Дом, где родился в 1870 году Иван Алексеевич Бунин.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600" dirty="0"/>
              <a:t>Самая большая коллекция писем и документов, книг и личных вещей писателя собрана в музее И.А. Бунина в </a:t>
            </a:r>
            <a:r>
              <a:rPr lang="ru-RU" sz="1600" dirty="0" err="1"/>
              <a:t>г.Орле</a:t>
            </a:r>
            <a:r>
              <a:rPr lang="ru-RU" sz="1600" dirty="0"/>
              <a:t>. Там в 19 лет И. А. Бунин начинает свой самостоятельный путь. На этом пути он сменил немало профессий: был журналистом, библиотекарем и корректором, владельцем книжной лавки, как почитаемый им И. С. Никитин. </a:t>
            </a:r>
            <a:br>
              <a:rPr lang="ru-RU" sz="1600" dirty="0"/>
            </a:br>
            <a:r>
              <a:rPr lang="ru-RU" sz="1600" dirty="0"/>
              <a:t>          Литературное творчество И. А. Бунина началось со стихов. Недаром он с гордостью вспоминал о своем родстве с поэтами: знаменитым В. А. Жуковским и малоизвестной, но талантливой Анной Буниной. В 1891 г. в Орле вышел в свет первый поэтический сборник И. А. Бунина.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2FE9DA-4E33-4EB6-8745-9BB5B8E0D0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672" y="1166191"/>
            <a:ext cx="3574331" cy="476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6661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E014AA-E082-46DE-AFD4-510DF992D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48" y="1547329"/>
            <a:ext cx="4797287" cy="4351338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700" dirty="0"/>
              <a:t>В воронежском театре кукол «Шут» в 2000г. состоялась премьера инсценировки-воспоминания «Белый Бим». Писатель прожил долгую жизнь, оставаясь человеком деятельного добра, неравнодушным, смелым и честным. Воронежцы всегда гордились своим земляком, поэтому Г. Н. </a:t>
            </a:r>
            <a:r>
              <a:rPr lang="ru-RU" sz="1700" dirty="0" err="1"/>
              <a:t>Троепольский</a:t>
            </a:r>
            <a:r>
              <a:rPr lang="ru-RU" sz="1700" dirty="0"/>
              <a:t> стал одним из первых Почетных граждан Воронежа. Писатель скончался в июле 1995 г. Остались его книги, благодарные читатели, ученики… Осталась его вера в победу мудрости, доброты и человечности. На доме №8 по улице Чайковского, где жил писатель, установлена мемориальная доска. В 2005 году имя </a:t>
            </a:r>
            <a:r>
              <a:rPr lang="ru-RU" sz="1700" dirty="0" err="1"/>
              <a:t>Троепольского</a:t>
            </a:r>
            <a:r>
              <a:rPr lang="ru-RU" sz="1700" dirty="0"/>
              <a:t> присвоено Воронежской детской библиотеке.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439B0D-F2C1-4D93-A681-E308DB26D6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480" y="731183"/>
            <a:ext cx="3163190" cy="5395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4312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7A039-46B6-4238-8DDE-A4452577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Валентина </a:t>
            </a:r>
            <a:r>
              <a:rPr lang="ru-RU" b="1" dirty="0" err="1"/>
              <a:t>Иововна</a:t>
            </a:r>
            <a:r>
              <a:rPr lang="ru-RU" b="1" dirty="0"/>
              <a:t> Дмитриева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B55860-A577-4F3B-836D-2167D9152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90689"/>
            <a:ext cx="4267200" cy="4486274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700" dirty="0"/>
              <a:t>Родилась Валентина Дмитриева не в Воронеже, а в слободе Воронино </a:t>
            </a:r>
            <a:r>
              <a:rPr lang="ru-RU" sz="1700" dirty="0" err="1"/>
              <a:t>Балашовского</a:t>
            </a:r>
            <a:r>
              <a:rPr lang="ru-RU" sz="1700" dirty="0"/>
              <a:t> уезда Саратовской губернии. Но долгое время талантливая писательница жила именно в нашем городе. Валентина Дмитриева обосновалась здесь в конце 1891 года.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1700" dirty="0"/>
              <a:t>В 1892 и 1893 годах будущая писательница работала в Нижнедевицке (Воронежская губерния), в 1894 году служила эпидемическим врачом в Задонске, занималась просветительской деятельностью. Несмотря на то, что родителями Валентины были крепостные, она сумела окончить гимназию и стать учительницей.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1AA947-1CEC-40E7-9F9F-AE66D422AD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765" y="1485487"/>
            <a:ext cx="4019161" cy="4896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156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3C32914-4DEA-44D8-8B07-EEA98ACC2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2730" y="1018277"/>
            <a:ext cx="415538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/>
              <a:t>Нам, безусловно, интересна творческая судьба Валентины Дмитриевой. С самого раннего детства она очень любила читать. Когда совсем не было книг, Дмитриева вместе с братом «издавала» собственные рукописные журналы. Рассказывалось в них о самом невероятном. Действующими лицами были разбойники, волшебники… Позднее её рассказ «Малыш и Жучка», написанный в 1896 году, ещё в дореволюционные годы выдержал семь отдельных изданий. Кроме того, много раз перепечатывался в сборниках для детей, в детских хрестоматиях. К сожалению, сейчас рассказ практически забыт российскими издательствами.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FACD8F-97A5-4EE4-94F9-4E5BEDE3F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15" y="646181"/>
            <a:ext cx="3909615" cy="5095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2030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61208-209A-4864-88E5-D22FB2F89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Дубровин Евгений Пантелеевич</a:t>
            </a:r>
          </a:p>
        </p:txBody>
      </p:sp>
      <p:pic>
        <p:nvPicPr>
          <p:cNvPr id="4" name="Picture 2" descr="https://www.okrae.odbvrn.ru/sites/okrae.odbvrn.ru/files/dubr.jpg">
            <a:extLst>
              <a:ext uri="{FF2B5EF4-FFF2-40B4-BE49-F238E27FC236}">
                <a16:creationId xmlns:a16="http://schemas.microsoft.com/office/drawing/2014/main" id="{57204449-F962-45E6-A836-9DA74922E1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1690689"/>
            <a:ext cx="3002179" cy="435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7F1FEB8-19F7-4A28-991E-FD26E1E6176B}"/>
              </a:ext>
            </a:extLst>
          </p:cNvPr>
          <p:cNvSpPr/>
          <p:nvPr/>
        </p:nvSpPr>
        <p:spPr>
          <a:xfrm>
            <a:off x="3943350" y="191597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/>
              <a:t>Евгений Пантелеевич Дубровин родился 20 августа 1936 года в </a:t>
            </a:r>
            <a:r>
              <a:rPr lang="ru-RU" sz="1600" dirty="0" err="1"/>
              <a:t>Таловском</a:t>
            </a:r>
            <a:r>
              <a:rPr lang="ru-RU" sz="1600" dirty="0"/>
              <a:t> районе Воронежской области. Окончил Воронежский сельскохозяйственный институт, но работал по специальности недолго: любовь к литературе взяла верх. И Евгений Пантелеевич поступил на заочное отделение Литературного института им. Горького, теперь уже в Москве.</a:t>
            </a:r>
            <a:br>
              <a:rPr lang="ru-RU" sz="1600" dirty="0"/>
            </a:br>
            <a:r>
              <a:rPr lang="ru-RU" sz="1600" dirty="0"/>
              <a:t>           Однако учеба в СХИ не прошла бесследно: студенческая жизнь дала Дубровину материал для первой значимой работы – «Грибы на асфальте» - «повести сатирической с лирическим уклоном», как указывалось на титульном листе. Она тут же была напечатана в журнале «Подъем».</a:t>
            </a:r>
          </a:p>
        </p:txBody>
      </p:sp>
    </p:spTree>
    <p:extLst>
      <p:ext uri="{BB962C8B-B14F-4D97-AF65-F5344CB8AC3E}">
        <p14:creationId xmlns:p14="http://schemas.microsoft.com/office/powerpoint/2010/main" val="337741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F6492F6-13A2-42C0-A04A-82EB67D3E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68" y="1481069"/>
            <a:ext cx="4837044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dirty="0"/>
              <a:t>С 1961 год по 1971 год Евгений Дубровин был редактором воронежской газеты «Молодой коммунар». Затем он переезжает в Москву, где работает в редакции сатирического журнала «Крокодил», позже он становится главным редактором издания.</a:t>
            </a:r>
            <a:br>
              <a:rPr lang="ru-RU" sz="1700" dirty="0"/>
            </a:br>
            <a:r>
              <a:rPr lang="ru-RU" sz="1700" dirty="0"/>
              <a:t>За свою жизнь Дубровин создал около 20 книг. «В ожидании козы», «Билет на балкон», «Племянник гипнотизёра», «Одиссея Георгия Лукина», «Глупая сказка»… В фонде Воронежской областной детской библиотеки вы найдете самые интересные романы, повести и рассказы Дубровина. </a:t>
            </a:r>
            <a:br>
              <a:rPr lang="ru-RU" sz="1700" dirty="0"/>
            </a:br>
            <a:r>
              <a:rPr lang="ru-RU" sz="1700" dirty="0"/>
              <a:t>           В 1988 году, уже после смерти Евгения Пантелеевича, вышел фильм по мотивам его повести «В ожидании козы» — «Француз»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2A55DB-3AC4-446F-BA84-16E0DFE6E2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391" y="1025593"/>
            <a:ext cx="3156345" cy="4671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9177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49A16-00CA-4AE0-A3EE-C181CAB90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Самуил Яковлевич Маршак</a:t>
            </a:r>
          </a:p>
        </p:txBody>
      </p:sp>
      <p:pic>
        <p:nvPicPr>
          <p:cNvPr id="4" name="Picture 2" descr="https://www.okrae.odbvrn.ru/sites/okrae.odbvrn.ru/files/usersfiles/marshak.jpg">
            <a:extLst>
              <a:ext uri="{FF2B5EF4-FFF2-40B4-BE49-F238E27FC236}">
                <a16:creationId xmlns:a16="http://schemas.microsoft.com/office/drawing/2014/main" id="{866D1DE1-416B-47D4-8554-7E8A904D91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128" y="1523943"/>
            <a:ext cx="3314700" cy="422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5BA3DC5-9373-4FCE-99FF-27546293275B}"/>
              </a:ext>
            </a:extLst>
          </p:cNvPr>
          <p:cNvSpPr/>
          <p:nvPr/>
        </p:nvSpPr>
        <p:spPr>
          <a:xfrm>
            <a:off x="3943350" y="211372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/>
              <a:t> Самуил Яковлевич Маршак, замечательный поэт, переводчик, драматург, литературный критик родился 3 ноября 1887 года в Воронеже в семье талантливого техника, химика-практика Якова Мироновича Маршака. То время, когда отец работал мастером на мыловаренном заводе братьев Михайловых, было, по словам С.Я. Маршака, «самым ясным и спокойным временем в жизни» семьи. Дом в пригородной воронежской слободе Чижовке, где родился Самуил Яковлевич, не сохранился. Краеведы, к сожалению, не могут установить даже точного места, где он находился.</a:t>
            </a:r>
          </a:p>
        </p:txBody>
      </p:sp>
    </p:spTree>
    <p:extLst>
      <p:ext uri="{BB962C8B-B14F-4D97-AF65-F5344CB8AC3E}">
        <p14:creationId xmlns:p14="http://schemas.microsoft.com/office/powerpoint/2010/main" val="325912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BE7CD13-F413-4A13-AD2E-46CED0607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0852" y="371061"/>
            <a:ext cx="5149298" cy="591047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600" dirty="0"/>
              <a:t>Вновь в Воронеж С.Я. Маршак попадет уже взрослым человеком, в тяжелое и для России, и для него самого время – в годы Первой мировой войны, в 1915г. Он должен был призываться в армию из родного города. Незадолго до приезда в Воронеж Маршак лишился двухлетней дочки, «здесь с головой ушел в работу».</a:t>
            </a:r>
            <a:br>
              <a:rPr lang="ru-RU" sz="2600" dirty="0"/>
            </a:br>
            <a:r>
              <a:rPr lang="ru-RU" sz="2600" dirty="0"/>
              <a:t>Кроме того, в Воронеже Маршак давал частные уроки английского языка, служил переводчиком в конторе трубочного завода. Он много занимался английской поэзией, в 1915-1916гг. опубликовал английские народные баллады и стихотворения Уильяма Блейка в столичных литературных журналах.</a:t>
            </a:r>
            <a:br>
              <a:rPr lang="ru-RU" sz="2600" dirty="0"/>
            </a:br>
            <a:r>
              <a:rPr lang="ru-RU" sz="2600" dirty="0"/>
              <a:t>В этот период С. Я. Маршак жил у своего дяди, известного воронежского врача, на ул. Большая Садовая (ныне ул. К. Маркса). Этот дом – особняк М. Сомова – построен в 1912-1913 гг. Сейчас на его фасаде установлена мемориальная доска в честь поэта, чьими произведениями зачитываются многие поколения детей; переводчика, «переселившего» на русскую почву «золотые всходы» английской литературы; тонкого лирика, открывшего для взрослого читателя глубины человеческой души; в честь драматурга и критика, остроумца и философа, – в честь Самуила Яковлевича Маршака.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9B2758-33F1-489E-AB52-6DD64A7679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54" y="1168307"/>
            <a:ext cx="3317467" cy="4521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7147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3392</Words>
  <Application>Microsoft Office PowerPoint</Application>
  <PresentationFormat>Экран (4:3)</PresentationFormat>
  <Paragraphs>48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Тема Office</vt:lpstr>
      <vt:lpstr>Писатели и поэты </vt:lpstr>
      <vt:lpstr>Бунин Иван Алексеевич </vt:lpstr>
      <vt:lpstr>Презентация PowerPoint</vt:lpstr>
      <vt:lpstr>Валентина Иововна Дмитриева</vt:lpstr>
      <vt:lpstr>Презентация PowerPoint</vt:lpstr>
      <vt:lpstr>Дубровин Евгений Пантелеевич</vt:lpstr>
      <vt:lpstr>Презентация PowerPoint</vt:lpstr>
      <vt:lpstr>Самуил Яковлевич Маршак</vt:lpstr>
      <vt:lpstr>Презентация PowerPoint</vt:lpstr>
      <vt:lpstr>Милицына Елизавета Митрофановна</vt:lpstr>
      <vt:lpstr>Презентация PowerPoint</vt:lpstr>
      <vt:lpstr>Никитин Иван Саввич</vt:lpstr>
      <vt:lpstr>Презентация PowerPoint</vt:lpstr>
      <vt:lpstr>Новичихин Евгений Григорьевич</vt:lpstr>
      <vt:lpstr>Презентация PowerPoint</vt:lpstr>
      <vt:lpstr>Пашнев Эдуард Иванович</vt:lpstr>
      <vt:lpstr>Презентация PowerPoint</vt:lpstr>
      <vt:lpstr>Презентация PowerPoint</vt:lpstr>
      <vt:lpstr>Песков Василий Михайлович</vt:lpstr>
      <vt:lpstr>Презентация PowerPoint</vt:lpstr>
      <vt:lpstr>Презентация PowerPoint</vt:lpstr>
      <vt:lpstr>Платонов Андрей Платонович</vt:lpstr>
      <vt:lpstr>Презентация PowerPoint</vt:lpstr>
      <vt:lpstr>Прасолов Алексей Тимофеевич</vt:lpstr>
      <vt:lpstr>Презентация PowerPoint</vt:lpstr>
      <vt:lpstr>Третьяков Юрий Федорович</vt:lpstr>
      <vt:lpstr>Презентация PowerPoint</vt:lpstr>
      <vt:lpstr>Троепольский Гавриил Николаевич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)))</cp:lastModifiedBy>
  <cp:revision>8</cp:revision>
  <dcterms:created xsi:type="dcterms:W3CDTF">2020-10-04T11:51:45Z</dcterms:created>
  <dcterms:modified xsi:type="dcterms:W3CDTF">2022-12-13T22:02:18Z</dcterms:modified>
</cp:coreProperties>
</file>