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63" r:id="rId4"/>
    <p:sldId id="266" r:id="rId5"/>
    <p:sldId id="267" r:id="rId6"/>
    <p:sldId id="268" r:id="rId7"/>
    <p:sldId id="269" r:id="rId8"/>
    <p:sldId id="270" r:id="rId9"/>
    <p:sldId id="271" r:id="rId10"/>
    <p:sldId id="27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158_main_photo1643308941.jf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74136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МБДОУ №12 «Сказка»</a:t>
            </a:r>
            <a:r>
              <a:rPr lang="ru-RU" sz="3600" b="1" dirty="0" smtClean="0">
                <a:solidFill>
                  <a:schemeClr val="bg1"/>
                </a:solidFill>
              </a:rPr>
              <a:t/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/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/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/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</a:t>
            </a:r>
            <a:b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ПОВЕДЕНИЯ </a:t>
            </a:r>
            <a:b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ЛЬДУ</a:t>
            </a:r>
            <a:r>
              <a:rPr lang="ru-RU" sz="4800" b="1" dirty="0" smtClean="0">
                <a:solidFill>
                  <a:schemeClr val="bg1"/>
                </a:solidFill>
              </a:rPr>
              <a:t/>
            </a:r>
            <a:br>
              <a:rPr lang="ru-RU" sz="4800" b="1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                                                     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Воспитатель: </a:t>
            </a:r>
            <a:r>
              <a:rPr lang="ru-RU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Друзякина</a:t>
            </a: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Наталья                 Александровна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827584" y="1484784"/>
            <a:ext cx="7475168" cy="374441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Помните, что в период ледостава  очень часты несчастные случаи!</a:t>
            </a: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ходите в это время на реку!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60648"/>
            <a:ext cx="7851648" cy="93610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МЕРЫ ПРЕДОСТОРОЖНОСТИ И ПРАВИЛА ПОВЕДЕНИЯ НА ЛЬДУ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1340768"/>
            <a:ext cx="3096344" cy="50405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выходите на лед в одиночку!</a:t>
            </a:r>
          </a:p>
          <a:p>
            <a:pPr>
              <a:buFontTx/>
              <a:buChar char="-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проверяйте прочность льда ногой!</a:t>
            </a:r>
          </a:p>
          <a:p>
            <a:pPr>
              <a:buFontTx/>
              <a:buChar char="-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Будьте внимательны, осторожны и в любую минуту готовы к опасности!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OuPjgWc6icNa_1200x0_AybP2us9.jpg"/>
          <p:cNvPicPr>
            <a:picLocks noChangeAspect="1"/>
          </p:cNvPicPr>
          <p:nvPr/>
        </p:nvPicPr>
        <p:blipFill>
          <a:blip r:embed="rId2" cstate="print"/>
          <a:srcRect l="4326" t="5425" r="69687" b="73402"/>
          <a:stretch>
            <a:fillRect/>
          </a:stretch>
        </p:blipFill>
        <p:spPr>
          <a:xfrm>
            <a:off x="35495" y="1988840"/>
            <a:ext cx="5753059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424936" cy="144016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 Внимание! В таких местах под снегом могут быть трещины и разломы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 descr="OuPjgWc6icNa_1200x0_AybP2us9.jpg"/>
          <p:cNvPicPr>
            <a:picLocks noChangeAspect="1"/>
          </p:cNvPicPr>
          <p:nvPr/>
        </p:nvPicPr>
        <p:blipFill>
          <a:blip r:embed="rId2" cstate="print"/>
          <a:srcRect l="4326" t="34399" r="69687" b="43313"/>
          <a:stretch>
            <a:fillRect/>
          </a:stretch>
        </p:blipFill>
        <p:spPr>
          <a:xfrm>
            <a:off x="1547664" y="1772816"/>
            <a:ext cx="6336704" cy="3840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404664"/>
            <a:ext cx="2808312" cy="396044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 Будьте осторожны! </a:t>
            </a:r>
            <a:b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Под снегом могут быть полыньи, трещины или лунки!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Рисунок 2" descr="OuPjgWc6icNa_1200x0_AybP2us9.jpg"/>
          <p:cNvPicPr>
            <a:picLocks noChangeAspect="1"/>
          </p:cNvPicPr>
          <p:nvPr/>
        </p:nvPicPr>
        <p:blipFill>
          <a:blip r:embed="rId2" cstate="print"/>
          <a:srcRect l="4273" t="64355" r="69861" b="14114"/>
          <a:stretch>
            <a:fillRect/>
          </a:stretch>
        </p:blipFill>
        <p:spPr>
          <a:xfrm>
            <a:off x="179512" y="2132856"/>
            <a:ext cx="5875853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527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 Осторожно! В этих местах даже после сильных морозов слабый лед!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Рисунок 4" descr="OuPjgWc6icNa_1200x0_AybP2us9.jpg"/>
          <p:cNvPicPr>
            <a:picLocks noChangeAspect="1"/>
          </p:cNvPicPr>
          <p:nvPr/>
        </p:nvPicPr>
        <p:blipFill>
          <a:blip r:embed="rId2" cstate="print"/>
          <a:srcRect l="37085" t="6224" r="37322" b="72770"/>
          <a:stretch>
            <a:fillRect/>
          </a:stretch>
        </p:blipFill>
        <p:spPr>
          <a:xfrm>
            <a:off x="1259633" y="1844824"/>
            <a:ext cx="6408712" cy="3717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868144" y="548680"/>
            <a:ext cx="3024336" cy="4392488"/>
          </a:xfrm>
        </p:spPr>
        <p:txBody>
          <a:bodyPr/>
          <a:lstStyle/>
          <a:p>
            <a:pPr>
              <a:buFontTx/>
              <a:buChar char="-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поддавайтесь панике! </a:t>
            </a:r>
          </a:p>
          <a:p>
            <a:pPr>
              <a:buFontTx/>
              <a:buChar char="-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кричите, не зовите на помощь, берегите силы!  Наползайте на лед с широко расставленными руками. Делайте попытки еще и еще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OuPjgWc6icNa_1200x0_AybP2us9.jpg"/>
          <p:cNvPicPr>
            <a:picLocks noChangeAspect="1"/>
          </p:cNvPicPr>
          <p:nvPr/>
        </p:nvPicPr>
        <p:blipFill>
          <a:blip r:embed="rId2" cstate="print"/>
          <a:srcRect l="36035" t="62605" r="36534" b="16928"/>
          <a:stretch>
            <a:fillRect/>
          </a:stretch>
        </p:blipFill>
        <p:spPr>
          <a:xfrm>
            <a:off x="179511" y="2420888"/>
            <a:ext cx="5735809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3528" y="404664"/>
            <a:ext cx="8568952" cy="223224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 При спасении действуйте быстро, решительно, но предельно осторожно.</a:t>
            </a:r>
            <a:b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 Громко подбадривайте спасаемого.</a:t>
            </a:r>
            <a:b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Подавайте спасательный предмет с расстояния 3-4 метра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9" name="Рисунок 8" descr="OuPjgWc6icNa_1200x0_AybP2us9.jpg"/>
          <p:cNvPicPr>
            <a:picLocks noChangeAspect="1"/>
          </p:cNvPicPr>
          <p:nvPr/>
        </p:nvPicPr>
        <p:blipFill>
          <a:blip r:embed="rId2" cstate="print"/>
          <a:srcRect l="69314" t="5672" r="4782" b="74407"/>
          <a:stretch>
            <a:fillRect/>
          </a:stretch>
        </p:blipFill>
        <p:spPr>
          <a:xfrm>
            <a:off x="1259632" y="2636912"/>
            <a:ext cx="6757230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508104" y="476672"/>
            <a:ext cx="3240360" cy="5616624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Выбравшись из проруби, снимите, тщательно отожмите и снова наденьте одежду.</a:t>
            </a:r>
          </a:p>
          <a:p>
            <a:pPr>
              <a:buFontTx/>
              <a:buChar char="-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Бегом следуйте к населенному пункту.</a:t>
            </a:r>
          </a:p>
          <a:p>
            <a:pPr>
              <a:buFontTx/>
              <a:buChar char="-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Вызовите спасателей или «скорую»</a:t>
            </a:r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5" name="Рисунок 4" descr="OuPjgWc6icNa_1200x0_AybP2us9.jpg"/>
          <p:cNvPicPr>
            <a:picLocks noChangeAspect="1"/>
          </p:cNvPicPr>
          <p:nvPr/>
        </p:nvPicPr>
        <p:blipFill>
          <a:blip r:embed="rId2" cstate="print"/>
          <a:srcRect l="69687" t="34122" r="4326" b="45820"/>
          <a:stretch>
            <a:fillRect/>
          </a:stretch>
        </p:blipFill>
        <p:spPr>
          <a:xfrm>
            <a:off x="107504" y="2852936"/>
            <a:ext cx="5280587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05800" cy="158417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 Дайте пострадавшему часть своей одежды.</a:t>
            </a:r>
            <a:b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-Разведите Костер и обогрейте пострадавшего.</a:t>
            </a:r>
            <a:b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 Вызовите спасателей или «Скорую помощь»  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Рисунок 4" descr="OuPjgWc6icNa_1200x0_AybP2us9.jpg"/>
          <p:cNvPicPr>
            <a:picLocks noChangeAspect="1"/>
          </p:cNvPicPr>
          <p:nvPr/>
        </p:nvPicPr>
        <p:blipFill>
          <a:blip r:embed="rId2" cstate="print"/>
          <a:srcRect l="69403" t="62443" r="4567" b="15585"/>
          <a:stretch>
            <a:fillRect/>
          </a:stretch>
        </p:blipFill>
        <p:spPr>
          <a:xfrm>
            <a:off x="1242688" y="2204864"/>
            <a:ext cx="7001720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123</TotalTime>
  <Words>161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МБДОУ №12 «Сказка»    ПРАВИЛА  ПОВЕДЕНИЯ  НА ЛЬДУ                                                        Воспитатель: Друзякина  Наталья                 Александровна</vt:lpstr>
      <vt:lpstr>МЕРЫ ПРЕДОСТОРОЖНОСТИ И ПРАВИЛА ПОВЕДЕНИЯ НА ЛЬДУ</vt:lpstr>
      <vt:lpstr>- Внимание! В таких местах под снегом могут быть трещины и разломы</vt:lpstr>
      <vt:lpstr>- Будьте осторожны!  Под снегом могут быть полыньи, трещины или лунки!</vt:lpstr>
      <vt:lpstr>- Осторожно! В этих местах даже после сильных морозов слабый лед!</vt:lpstr>
      <vt:lpstr>Слайд 6</vt:lpstr>
      <vt:lpstr>- При спасении действуйте быстро, решительно, но предельно осторожно. - Громко подбадривайте спасаемого. Подавайте спасательный предмет с расстояния 3-4 метра</vt:lpstr>
      <vt:lpstr>Слайд 8</vt:lpstr>
      <vt:lpstr>- Дайте пострадавшему часть своей одежды. -Разведите Костер и обогрейте пострадавшего. - Вызовите спасателей или «Скорую помощь» 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12</cp:revision>
  <dcterms:created xsi:type="dcterms:W3CDTF">2022-12-12T12:56:35Z</dcterms:created>
  <dcterms:modified xsi:type="dcterms:W3CDTF">2022-12-12T20:37:02Z</dcterms:modified>
</cp:coreProperties>
</file>