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56" r:id="rId3"/>
    <p:sldId id="257" r:id="rId4"/>
    <p:sldId id="258" r:id="rId5"/>
    <p:sldId id="262" r:id="rId6"/>
    <p:sldId id="263" r:id="rId7"/>
    <p:sldId id="264" r:id="rId8"/>
    <p:sldId id="261" r:id="rId9"/>
    <p:sldId id="266" r:id="rId10"/>
    <p:sldId id="265" r:id="rId11"/>
    <p:sldId id="267" r:id="rId12"/>
    <p:sldId id="268" r:id="rId13"/>
    <p:sldId id="270" r:id="rId14"/>
    <p:sldId id="269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A56CB-643F-43EA-BA05-B93F72B15AB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40CE64-99D5-480F-9822-D7FF01ACBD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2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0CE64-99D5-480F-9822-D7FF01ACBD1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72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58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46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181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20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542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451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12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717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0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17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21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17D51-6A11-4406-8DD2-7045CCD06D4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9FF18-2937-4C8C-906D-AB19C9C7B6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375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79" y="2708920"/>
            <a:ext cx="6537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5934" y="2967335"/>
            <a:ext cx="66721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Зимние физкультминутки для детей 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Дошкольного возраста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4509120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Составила : Филиппова Анжелика Викторовна</a:t>
            </a:r>
          </a:p>
          <a:p>
            <a:r>
              <a:rPr lang="ru-RU" sz="1600" dirty="0" smtClean="0"/>
              <a:t>Воспитатель МБДОУ « Детский сад №20 « Белочка»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779912" y="6021288"/>
            <a:ext cx="1658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/>
              <a:t>г</a:t>
            </a:r>
            <a:r>
              <a:rPr lang="ru-RU" dirty="0" err="1" smtClean="0"/>
              <a:t>.Инта</a:t>
            </a:r>
            <a:r>
              <a:rPr lang="ru-RU" dirty="0" smtClean="0"/>
              <a:t>, 2022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23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404664"/>
            <a:ext cx="6120680" cy="1030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                 </a:t>
            </a:r>
            <a:r>
              <a:rPr lang="ru-RU" sz="2400" b="1" dirty="0" smtClean="0"/>
              <a:t>«</a:t>
            </a:r>
            <a:r>
              <a:rPr lang="ru-RU" sz="2400" b="1" dirty="0"/>
              <a:t>Лепим снеговика».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> </a:t>
            </a:r>
            <a:r>
              <a:rPr lang="ru-RU" b="1" dirty="0"/>
              <a:t>Раз – рука, два – рука!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(дети </a:t>
            </a:r>
            <a:r>
              <a:rPr lang="ru-RU" dirty="0"/>
              <a:t>показывают сначала одну руку, затем другую.)</a:t>
            </a:r>
            <a:br>
              <a:rPr lang="ru-RU" dirty="0"/>
            </a:br>
            <a:r>
              <a:rPr lang="ru-RU" b="1" dirty="0" smtClean="0"/>
              <a:t>Лепим </a:t>
            </a:r>
            <a:r>
              <a:rPr lang="ru-RU" b="1" dirty="0"/>
              <a:t>мы снеговика.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(движения </a:t>
            </a:r>
            <a:r>
              <a:rPr lang="ru-RU" dirty="0"/>
              <a:t>рук, имитирующие лепку снежков.)</a:t>
            </a:r>
            <a:br>
              <a:rPr lang="ru-RU" dirty="0"/>
            </a:br>
            <a:r>
              <a:rPr lang="ru-RU" b="1" dirty="0" smtClean="0"/>
              <a:t> </a:t>
            </a:r>
            <a:r>
              <a:rPr lang="ru-RU" b="1" dirty="0"/>
              <a:t>Мы скатаем снежный ком -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(рукой </a:t>
            </a:r>
            <a:r>
              <a:rPr lang="ru-RU" dirty="0"/>
              <a:t>в воздухе рисуют круг.)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b="1" dirty="0"/>
              <a:t>Вот такой!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(широко </a:t>
            </a:r>
            <a:r>
              <a:rPr lang="ru-RU" dirty="0"/>
              <a:t>разводят руки в стороны.)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b="1" dirty="0"/>
              <a:t>А потом поменьше ком </a:t>
            </a:r>
            <a:r>
              <a:rPr lang="ru-RU" dirty="0"/>
              <a:t>–</a:t>
            </a:r>
            <a:br>
              <a:rPr lang="ru-RU" dirty="0"/>
            </a:br>
            <a:r>
              <a:rPr lang="ru-RU" dirty="0" smtClean="0"/>
              <a:t>(рисуют </a:t>
            </a:r>
            <a:r>
              <a:rPr lang="ru-RU" dirty="0"/>
              <a:t>круг поменьше.)</a:t>
            </a:r>
            <a:br>
              <a:rPr lang="ru-RU" dirty="0"/>
            </a:br>
            <a:r>
              <a:rPr lang="ru-RU" b="1" dirty="0"/>
              <a:t> </a:t>
            </a:r>
            <a:r>
              <a:rPr lang="ru-RU" b="1" dirty="0" smtClean="0"/>
              <a:t>Вот </a:t>
            </a:r>
            <a:r>
              <a:rPr lang="ru-RU" b="1" dirty="0"/>
              <a:t>такой!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(разводят </a:t>
            </a:r>
            <a:r>
              <a:rPr lang="ru-RU" dirty="0"/>
              <a:t>руки в стороны наполовину.)</a:t>
            </a:r>
            <a:br>
              <a:rPr lang="ru-RU" dirty="0"/>
            </a:br>
            <a:r>
              <a:rPr lang="ru-RU" b="1" dirty="0" smtClean="0"/>
              <a:t> А наверх поставим мы</a:t>
            </a:r>
            <a:br>
              <a:rPr lang="ru-RU" b="1" dirty="0" smtClean="0"/>
            </a:br>
            <a:r>
              <a:rPr lang="ru-RU" b="1" dirty="0" smtClean="0"/>
              <a:t>Маленький комок.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(соединяют </a:t>
            </a:r>
            <a:r>
              <a:rPr lang="ru-RU" dirty="0"/>
              <a:t>руки в кольцо.)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b="1" dirty="0"/>
              <a:t>Вот и вышел Снеговик - </a:t>
            </a:r>
            <a:r>
              <a:rPr lang="ru-RU" b="1" dirty="0" err="1"/>
              <a:t>снеговичок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/>
              <a:t>Очень милый толстячок!</a:t>
            </a:r>
            <a:br>
              <a:rPr lang="ru-RU" b="1" dirty="0"/>
            </a:br>
            <a:r>
              <a:rPr lang="ru-RU" dirty="0" smtClean="0"/>
              <a:t>(ставят </a:t>
            </a:r>
            <a:r>
              <a:rPr lang="ru-RU" dirty="0"/>
              <a:t>руки на пояс и </a:t>
            </a:r>
            <a:r>
              <a:rPr lang="ru-RU" dirty="0" smtClean="0"/>
              <a:t>поворачиваются </a:t>
            </a:r>
            <a:r>
              <a:rPr lang="ru-RU" dirty="0"/>
              <a:t>из стороны в сторону).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805264"/>
            <a:ext cx="1724435" cy="886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26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589240"/>
            <a:ext cx="2218271" cy="113994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60654" y="692696"/>
            <a:ext cx="7076763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СНЕГОВИК</a:t>
            </a:r>
            <a:endParaRPr lang="ru-RU" dirty="0"/>
          </a:p>
          <a:p>
            <a:r>
              <a:rPr lang="ru-RU" sz="1600" b="1" dirty="0"/>
              <a:t>Давай, дружок, смелей, дружок </a:t>
            </a:r>
            <a:r>
              <a:rPr lang="ru-RU" sz="1600" b="1" dirty="0" smtClean="0"/>
              <a:t>,</a:t>
            </a:r>
            <a:r>
              <a:rPr lang="ru-RU" sz="1600" dirty="0"/>
              <a:t>         </a:t>
            </a:r>
            <a:endParaRPr lang="ru-RU" sz="1600" dirty="0" smtClean="0"/>
          </a:p>
          <a:p>
            <a:r>
              <a:rPr lang="ru-RU" sz="1600" dirty="0"/>
              <a:t> </a:t>
            </a:r>
            <a:r>
              <a:rPr lang="ru-RU" sz="1600" dirty="0" smtClean="0"/>
              <a:t>(хлопают  ладоши )</a:t>
            </a:r>
            <a:endParaRPr lang="ru-RU" sz="1600" dirty="0"/>
          </a:p>
          <a:p>
            <a:r>
              <a:rPr lang="ru-RU" sz="1600" b="1" dirty="0"/>
              <a:t>Кати по снегу свой снежок .</a:t>
            </a:r>
            <a:r>
              <a:rPr lang="ru-RU" sz="1600" dirty="0"/>
              <a:t>              </a:t>
            </a:r>
            <a:endParaRPr lang="ru-RU" sz="1600" dirty="0" smtClean="0"/>
          </a:p>
          <a:p>
            <a:r>
              <a:rPr lang="ru-RU" sz="1600" dirty="0"/>
              <a:t>( </a:t>
            </a:r>
            <a:r>
              <a:rPr lang="ru-RU" sz="1600" dirty="0" err="1"/>
              <a:t>л</a:t>
            </a:r>
            <a:r>
              <a:rPr lang="ru-RU" sz="1600" dirty="0" err="1" smtClean="0"/>
              <a:t>оказывают</a:t>
            </a:r>
            <a:r>
              <a:rPr lang="ru-RU" sz="1600" dirty="0" smtClean="0"/>
              <a:t> </a:t>
            </a:r>
            <a:r>
              <a:rPr lang="ru-RU" sz="1600" dirty="0"/>
              <a:t>руками, как </a:t>
            </a:r>
            <a:r>
              <a:rPr lang="ru-RU" sz="1600" dirty="0" smtClean="0"/>
              <a:t>лепят </a:t>
            </a:r>
            <a:r>
              <a:rPr lang="ru-RU" sz="1600" dirty="0"/>
              <a:t>снежок</a:t>
            </a:r>
            <a:r>
              <a:rPr lang="ru-RU" sz="1600" dirty="0" smtClean="0"/>
              <a:t>.)</a:t>
            </a:r>
            <a:endParaRPr lang="ru-RU" sz="1600" dirty="0"/>
          </a:p>
          <a:p>
            <a:r>
              <a:rPr lang="ru-RU" sz="1600" b="1" dirty="0"/>
              <a:t>Он превратится в толстый ком   </a:t>
            </a:r>
            <a:r>
              <a:rPr lang="ru-RU" sz="1600" dirty="0"/>
              <a:t>          </a:t>
            </a:r>
            <a:endParaRPr lang="ru-RU" sz="1600" dirty="0" smtClean="0"/>
          </a:p>
          <a:p>
            <a:r>
              <a:rPr lang="ru-RU" sz="1600" dirty="0" smtClean="0"/>
              <a:t>(сомкнуть </a:t>
            </a:r>
            <a:r>
              <a:rPr lang="ru-RU" sz="1600" dirty="0"/>
              <a:t>и округлить кисти </a:t>
            </a:r>
            <a:r>
              <a:rPr lang="ru-RU" sz="1600" dirty="0" smtClean="0"/>
              <a:t>рук)</a:t>
            </a:r>
            <a:endParaRPr lang="ru-RU" sz="1600" dirty="0"/>
          </a:p>
          <a:p>
            <a:r>
              <a:rPr lang="ru-RU" sz="1600" b="1" dirty="0"/>
              <a:t>И станет ком снеговиком. </a:t>
            </a:r>
            <a:r>
              <a:rPr lang="ru-RU" sz="1600" dirty="0"/>
              <a:t>                    </a:t>
            </a:r>
            <a:endParaRPr lang="ru-RU" sz="1600" dirty="0" smtClean="0"/>
          </a:p>
          <a:p>
            <a:r>
              <a:rPr lang="ru-RU" sz="1600" dirty="0" smtClean="0"/>
              <a:t>(обводят  </a:t>
            </a:r>
            <a:r>
              <a:rPr lang="ru-RU" sz="1600" dirty="0"/>
              <a:t>руками в воздухе две </a:t>
            </a:r>
            <a:r>
              <a:rPr lang="ru-RU" sz="1600" dirty="0" smtClean="0"/>
              <a:t>окружности)</a:t>
            </a:r>
            <a:endParaRPr lang="ru-RU" sz="1600" dirty="0"/>
          </a:p>
          <a:p>
            <a:r>
              <a:rPr lang="ru-RU" sz="1600" b="1" dirty="0"/>
              <a:t>Его улыбка так светла!                          </a:t>
            </a:r>
            <a:endParaRPr lang="ru-RU" sz="1600" b="1" dirty="0" smtClean="0"/>
          </a:p>
          <a:p>
            <a:r>
              <a:rPr lang="ru-RU" sz="1600" dirty="0" smtClean="0"/>
              <a:t>(хлопают в ладоши)</a:t>
            </a:r>
            <a:endParaRPr lang="ru-RU" sz="1600" dirty="0"/>
          </a:p>
          <a:p>
            <a:r>
              <a:rPr lang="ru-RU" sz="1600" b="1" dirty="0"/>
              <a:t>Два глаза… шляпа…нос…метла…  </a:t>
            </a:r>
            <a:r>
              <a:rPr lang="ru-RU" sz="1600" dirty="0"/>
              <a:t>   </a:t>
            </a:r>
            <a:endParaRPr lang="ru-RU" sz="1600" dirty="0" smtClean="0"/>
          </a:p>
          <a:p>
            <a:r>
              <a:rPr lang="ru-RU" sz="1600" dirty="0"/>
              <a:t> </a:t>
            </a:r>
            <a:r>
              <a:rPr lang="ru-RU" sz="1600" dirty="0" smtClean="0"/>
              <a:t>(показывают </a:t>
            </a:r>
            <a:r>
              <a:rPr lang="ru-RU" sz="1600" dirty="0"/>
              <a:t>по </a:t>
            </a:r>
            <a:r>
              <a:rPr lang="ru-RU" sz="1600" dirty="0" smtClean="0"/>
              <a:t>тексту)</a:t>
            </a:r>
            <a:endParaRPr lang="ru-RU" sz="1600" dirty="0"/>
          </a:p>
          <a:p>
            <a:r>
              <a:rPr lang="ru-RU" sz="1600" b="1" dirty="0"/>
              <a:t>Но солнце припечет слегка -         </a:t>
            </a:r>
            <a:r>
              <a:rPr lang="ru-RU" sz="1600" dirty="0"/>
              <a:t>    </a:t>
            </a:r>
            <a:endParaRPr lang="ru-RU" sz="1600" dirty="0" smtClean="0"/>
          </a:p>
          <a:p>
            <a:r>
              <a:rPr lang="ru-RU" sz="1600" dirty="0"/>
              <a:t>( </a:t>
            </a:r>
            <a:r>
              <a:rPr lang="ru-RU" sz="1600" dirty="0" smtClean="0"/>
              <a:t>ладонь </a:t>
            </a:r>
            <a:r>
              <a:rPr lang="ru-RU" sz="1600" dirty="0"/>
              <a:t>правой руки приложить к левой</a:t>
            </a:r>
            <a:r>
              <a:rPr lang="ru-RU" sz="1600" dirty="0" smtClean="0"/>
              <a:t>,</a:t>
            </a:r>
            <a:r>
              <a:rPr lang="ru-RU" sz="1600" dirty="0"/>
              <a:t>   пальцы растопырить (солнце)</a:t>
            </a:r>
          </a:p>
          <a:p>
            <a:r>
              <a:rPr lang="ru-RU" sz="1600" b="1" dirty="0"/>
              <a:t>Увы! – и нет снеговика</a:t>
            </a:r>
            <a:r>
              <a:rPr lang="ru-RU" sz="1600" dirty="0"/>
              <a:t>.                       </a:t>
            </a:r>
            <a:endParaRPr lang="ru-RU" sz="1600" dirty="0" smtClean="0"/>
          </a:p>
          <a:p>
            <a:r>
              <a:rPr lang="ru-RU" sz="1600" dirty="0"/>
              <a:t> </a:t>
            </a:r>
            <a:r>
              <a:rPr lang="ru-RU" sz="1600" dirty="0" smtClean="0"/>
              <a:t>(разводят руками.)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4713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" y="0"/>
            <a:ext cx="913182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59632" y="1166843"/>
            <a:ext cx="712879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     Прогулка </a:t>
            </a:r>
          </a:p>
          <a:p>
            <a:r>
              <a:rPr lang="ru-RU" b="1" dirty="0" smtClean="0"/>
              <a:t>Хорошо </a:t>
            </a:r>
            <a:r>
              <a:rPr lang="ru-RU" b="1" dirty="0"/>
              <a:t>гулять зимой, только холодно </a:t>
            </a:r>
            <a:r>
              <a:rPr lang="ru-RU" b="1" dirty="0" smtClean="0"/>
              <a:t>порой.</a:t>
            </a:r>
          </a:p>
          <a:p>
            <a:r>
              <a:rPr lang="ru-RU" dirty="0" smtClean="0"/>
              <a:t>(идут </a:t>
            </a:r>
            <a:r>
              <a:rPr lang="ru-RU" dirty="0"/>
              <a:t>по кругу).  </a:t>
            </a:r>
            <a:endParaRPr lang="ru-RU" dirty="0" smtClean="0"/>
          </a:p>
          <a:p>
            <a:r>
              <a:rPr lang="ru-RU" b="1" dirty="0" smtClean="0"/>
              <a:t>Чтобы </a:t>
            </a:r>
            <a:r>
              <a:rPr lang="ru-RU" b="1" dirty="0"/>
              <a:t>было всё в порядке, дружно выполним </a:t>
            </a:r>
            <a:r>
              <a:rPr lang="ru-RU" b="1" dirty="0" smtClean="0"/>
              <a:t>зарядку.</a:t>
            </a:r>
          </a:p>
          <a:p>
            <a:r>
              <a:rPr lang="ru-RU" dirty="0" smtClean="0"/>
              <a:t>(останавливаются</a:t>
            </a:r>
            <a:r>
              <a:rPr lang="ru-RU" dirty="0"/>
              <a:t>, </a:t>
            </a:r>
            <a:r>
              <a:rPr lang="ru-RU" dirty="0" smtClean="0"/>
              <a:t>ставят </a:t>
            </a:r>
            <a:r>
              <a:rPr lang="ru-RU" dirty="0"/>
              <a:t>руки на пояс). 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/>
              <a:t>Ручками помашем</a:t>
            </a:r>
            <a:r>
              <a:rPr lang="ru-RU" dirty="0"/>
              <a:t> ,</a:t>
            </a:r>
            <a:endParaRPr lang="ru-RU" dirty="0" smtClean="0"/>
          </a:p>
          <a:p>
            <a:r>
              <a:rPr lang="ru-RU" dirty="0" smtClean="0"/>
              <a:t>(делают </a:t>
            </a:r>
            <a:r>
              <a:rPr lang="ru-RU" dirty="0"/>
              <a:t>круговые движения руками),   </a:t>
            </a:r>
            <a:endParaRPr lang="ru-RU" dirty="0" smtClean="0"/>
          </a:p>
          <a:p>
            <a:r>
              <a:rPr lang="ru-RU" b="1" dirty="0" smtClean="0"/>
              <a:t>Ножками попляшем.</a:t>
            </a:r>
          </a:p>
          <a:p>
            <a:r>
              <a:rPr lang="ru-RU" dirty="0" smtClean="0"/>
              <a:t>(притоптывают </a:t>
            </a:r>
            <a:r>
              <a:rPr lang="ru-RU" dirty="0"/>
              <a:t>на месте). </a:t>
            </a: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b="1" dirty="0"/>
              <a:t>Поднимайтесь на носки, а потом на пятки</a:t>
            </a:r>
            <a:r>
              <a:rPr lang="ru-RU" dirty="0"/>
              <a:t> </a:t>
            </a:r>
            <a:r>
              <a:rPr lang="ru-RU" dirty="0" smtClean="0"/>
              <a:t>.</a:t>
            </a:r>
          </a:p>
          <a:p>
            <a:r>
              <a:rPr lang="ru-RU" dirty="0" smtClean="0"/>
              <a:t>(поднимаются </a:t>
            </a:r>
            <a:r>
              <a:rPr lang="ru-RU" dirty="0"/>
              <a:t>на носочки и плавно </a:t>
            </a:r>
            <a:r>
              <a:rPr lang="ru-RU" dirty="0" smtClean="0"/>
              <a:t>опускаются</a:t>
            </a:r>
            <a:r>
              <a:rPr lang="ru-RU" dirty="0"/>
              <a:t>). </a:t>
            </a:r>
            <a:endParaRPr lang="ru-RU" dirty="0" smtClean="0"/>
          </a:p>
          <a:p>
            <a:r>
              <a:rPr lang="ru-RU" b="1" dirty="0" smtClean="0"/>
              <a:t> </a:t>
            </a:r>
            <a:r>
              <a:rPr lang="ru-RU" b="1" dirty="0"/>
              <a:t>Все ребята молодцы, сделали зарядку</a:t>
            </a:r>
            <a:r>
              <a:rPr lang="ru-RU" b="1" dirty="0" smtClean="0"/>
              <a:t>!</a:t>
            </a:r>
          </a:p>
          <a:p>
            <a:r>
              <a:rPr lang="ru-RU" dirty="0"/>
              <a:t> (</a:t>
            </a:r>
            <a:r>
              <a:rPr lang="ru-RU" dirty="0" smtClean="0"/>
              <a:t>хлопают </a:t>
            </a:r>
            <a:r>
              <a:rPr lang="ru-RU" dirty="0"/>
              <a:t>в ладоши, </a:t>
            </a:r>
            <a:r>
              <a:rPr lang="ru-RU" dirty="0" smtClean="0"/>
              <a:t>аплодируя </a:t>
            </a:r>
            <a:r>
              <a:rPr lang="ru-RU" dirty="0"/>
              <a:t>себе)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/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6" y="5442134"/>
            <a:ext cx="2333272" cy="1199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8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745411"/>
            <a:ext cx="72728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2400" b="1" dirty="0" smtClean="0"/>
              <a:t>Как зайки грелись </a:t>
            </a:r>
          </a:p>
          <a:p>
            <a:endParaRPr lang="ru-RU" dirty="0" smtClean="0"/>
          </a:p>
          <a:p>
            <a:r>
              <a:rPr lang="ru-RU" b="1" dirty="0" smtClean="0"/>
              <a:t>Спрятались зайчата под пушистой ёлкой,</a:t>
            </a:r>
          </a:p>
          <a:p>
            <a:r>
              <a:rPr lang="ru-RU" dirty="0" smtClean="0"/>
              <a:t> </a:t>
            </a:r>
            <a:r>
              <a:rPr lang="ru-RU" dirty="0"/>
              <a:t>(показывают «ушки» указательными и средними пальцами). </a:t>
            </a:r>
            <a:endParaRPr lang="ru-RU" dirty="0" smtClean="0"/>
          </a:p>
          <a:p>
            <a:r>
              <a:rPr lang="ru-RU" b="1" dirty="0" smtClean="0"/>
              <a:t>Только </a:t>
            </a:r>
            <a:r>
              <a:rPr lang="ru-RU" b="1" dirty="0"/>
              <a:t>очень зябко стало </a:t>
            </a:r>
            <a:r>
              <a:rPr lang="ru-RU" b="1" dirty="0" smtClean="0"/>
              <a:t>малышам.</a:t>
            </a:r>
          </a:p>
          <a:p>
            <a:r>
              <a:rPr lang="ru-RU" dirty="0" smtClean="0"/>
              <a:t> </a:t>
            </a:r>
            <a:r>
              <a:rPr lang="ru-RU" dirty="0"/>
              <a:t>(обнимают плечи руками). </a:t>
            </a:r>
            <a:endParaRPr lang="ru-RU" dirty="0" smtClean="0"/>
          </a:p>
          <a:p>
            <a:r>
              <a:rPr lang="ru-RU" b="1" dirty="0" smtClean="0"/>
              <a:t>Чтобы </a:t>
            </a:r>
            <a:r>
              <a:rPr lang="ru-RU" b="1" dirty="0"/>
              <a:t>не замёрзнуть, нужно пробежаться </a:t>
            </a:r>
            <a:r>
              <a:rPr lang="ru-RU" b="1" dirty="0" smtClean="0"/>
              <a:t>,</a:t>
            </a:r>
          </a:p>
          <a:p>
            <a:r>
              <a:rPr lang="ru-RU" dirty="0" smtClean="0"/>
              <a:t>(бегают </a:t>
            </a:r>
            <a:r>
              <a:rPr lang="ru-RU" dirty="0"/>
              <a:t>по кругу) </a:t>
            </a:r>
            <a:endParaRPr lang="ru-RU" dirty="0" smtClean="0"/>
          </a:p>
          <a:p>
            <a:r>
              <a:rPr lang="ru-RU" b="1" dirty="0" smtClean="0"/>
              <a:t>Поднимая лапки прямо к животам.</a:t>
            </a:r>
          </a:p>
          <a:p>
            <a:r>
              <a:rPr lang="ru-RU" b="1" dirty="0" smtClean="0"/>
              <a:t> Поскакали дружно, чередуя ножки :</a:t>
            </a:r>
          </a:p>
          <a:p>
            <a:r>
              <a:rPr lang="ru-RU" dirty="0" smtClean="0"/>
              <a:t>(прыгают </a:t>
            </a:r>
            <a:r>
              <a:rPr lang="ru-RU" dirty="0"/>
              <a:t>на двух ногах): </a:t>
            </a:r>
            <a:endParaRPr lang="ru-RU" dirty="0" smtClean="0"/>
          </a:p>
          <a:p>
            <a:r>
              <a:rPr lang="ru-RU" b="1" dirty="0" smtClean="0"/>
              <a:t>10 </a:t>
            </a:r>
            <a:r>
              <a:rPr lang="ru-RU" b="1" dirty="0"/>
              <a:t>раз на левой, 10 на </a:t>
            </a:r>
            <a:r>
              <a:rPr lang="ru-RU" b="1" dirty="0" smtClean="0"/>
              <a:t>другой. </a:t>
            </a:r>
          </a:p>
          <a:p>
            <a:r>
              <a:rPr lang="ru-RU" dirty="0" smtClean="0"/>
              <a:t>(</a:t>
            </a:r>
            <a:r>
              <a:rPr lang="ru-RU" dirty="0"/>
              <a:t>попеременно на левой и на правой) </a:t>
            </a:r>
            <a:endParaRPr lang="ru-RU" dirty="0" smtClean="0"/>
          </a:p>
          <a:p>
            <a:r>
              <a:rPr lang="ru-RU" b="1" dirty="0" smtClean="0"/>
              <a:t>Тише</a:t>
            </a:r>
            <a:r>
              <a:rPr lang="ru-RU" b="1" dirty="0"/>
              <a:t>, волк услышит </a:t>
            </a:r>
            <a:r>
              <a:rPr lang="ru-RU" b="1" dirty="0" smtClean="0"/>
              <a:t>!</a:t>
            </a:r>
          </a:p>
          <a:p>
            <a:r>
              <a:rPr lang="ru-RU" dirty="0" smtClean="0"/>
              <a:t>(прижимают </a:t>
            </a:r>
            <a:r>
              <a:rPr lang="ru-RU" dirty="0"/>
              <a:t>указательный пальчик ко рту)! </a:t>
            </a:r>
            <a:endParaRPr lang="ru-RU" dirty="0" smtClean="0"/>
          </a:p>
          <a:p>
            <a:r>
              <a:rPr lang="ru-RU" b="1" dirty="0" smtClean="0"/>
              <a:t>Ходим </a:t>
            </a:r>
            <a:r>
              <a:rPr lang="ru-RU" b="1" dirty="0"/>
              <a:t>на носочках, а потом на пятках </a:t>
            </a:r>
            <a:r>
              <a:rPr lang="ru-RU" b="1" dirty="0" smtClean="0"/>
              <a:t>-</a:t>
            </a:r>
          </a:p>
          <a:p>
            <a:r>
              <a:rPr lang="ru-RU" dirty="0" smtClean="0"/>
              <a:t>(идут </a:t>
            </a:r>
            <a:r>
              <a:rPr lang="ru-RU" dirty="0"/>
              <a:t>на носочках) </a:t>
            </a:r>
            <a:endParaRPr lang="ru-RU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бегом </a:t>
            </a:r>
            <a:r>
              <a:rPr lang="ru-RU" b="1" dirty="0" smtClean="0"/>
              <a:t>домой! </a:t>
            </a:r>
          </a:p>
          <a:p>
            <a:r>
              <a:rPr lang="ru-RU" dirty="0" smtClean="0"/>
              <a:t>(бегут на свои места)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/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517232"/>
            <a:ext cx="1938024" cy="99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182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620688"/>
            <a:ext cx="777686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Как </a:t>
            </a:r>
            <a:r>
              <a:rPr lang="ru-RU" sz="2400" b="1" dirty="0"/>
              <a:t>звери от холода спасались </a:t>
            </a:r>
            <a:endParaRPr lang="ru-RU" sz="2400" b="1" dirty="0" smtClean="0"/>
          </a:p>
          <a:p>
            <a:endParaRPr lang="ru-RU" dirty="0" smtClean="0"/>
          </a:p>
          <a:p>
            <a:r>
              <a:rPr lang="ru-RU" b="1" dirty="0" smtClean="0"/>
              <a:t> На </a:t>
            </a:r>
            <a:r>
              <a:rPr lang="ru-RU" b="1" dirty="0"/>
              <a:t>лесной опушке собрались зверушки </a:t>
            </a:r>
            <a:endParaRPr lang="ru-RU" b="1" dirty="0" smtClean="0"/>
          </a:p>
          <a:p>
            <a:r>
              <a:rPr lang="ru-RU" b="1" dirty="0" smtClean="0"/>
              <a:t> И </a:t>
            </a:r>
            <a:r>
              <a:rPr lang="ru-RU" b="1" dirty="0"/>
              <a:t>решили обсудить, как им холод пережить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«</a:t>
            </a:r>
            <a:r>
              <a:rPr lang="ru-RU" b="1" dirty="0"/>
              <a:t>Если прыгать высоко, то согреешься легко</a:t>
            </a:r>
            <a:r>
              <a:rPr lang="ru-RU" b="1" dirty="0" smtClean="0"/>
              <a:t>»,-</a:t>
            </a:r>
          </a:p>
          <a:p>
            <a:r>
              <a:rPr lang="ru-RU" b="1" dirty="0" smtClean="0"/>
              <a:t> Белый </a:t>
            </a:r>
            <a:r>
              <a:rPr lang="ru-RU" b="1" dirty="0"/>
              <a:t>заинька сказал, по полянке заскакал 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( дети поднимают </a:t>
            </a:r>
            <a:r>
              <a:rPr lang="ru-RU" dirty="0"/>
              <a:t>ладошки к макушке, изображая заячьи уши, затем </a:t>
            </a:r>
            <a:r>
              <a:rPr lang="ru-RU" dirty="0" smtClean="0"/>
              <a:t>прыгают </a:t>
            </a:r>
            <a:r>
              <a:rPr lang="ru-RU" dirty="0"/>
              <a:t>по кругу). </a:t>
            </a:r>
          </a:p>
          <a:p>
            <a:r>
              <a:rPr lang="ru-RU" b="1" dirty="0" smtClean="0"/>
              <a:t>«</a:t>
            </a:r>
            <a:r>
              <a:rPr lang="ru-RU" b="1" dirty="0"/>
              <a:t>Будем наклоняться, в стороны сгибаться</a:t>
            </a:r>
            <a:r>
              <a:rPr lang="ru-RU" b="1" dirty="0" smtClean="0"/>
              <a:t>»,-</a:t>
            </a:r>
          </a:p>
          <a:p>
            <a:r>
              <a:rPr lang="ru-RU" b="1" dirty="0" smtClean="0"/>
              <a:t> Бурый </a:t>
            </a:r>
            <a:r>
              <a:rPr lang="ru-RU" b="1" dirty="0"/>
              <a:t>мишка поднял лапы, </a:t>
            </a:r>
            <a:r>
              <a:rPr lang="ru-RU" b="1" dirty="0" smtClean="0"/>
              <a:t>закачался косолапый.</a:t>
            </a:r>
          </a:p>
          <a:p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smtClean="0"/>
              <a:t>поднимают </a:t>
            </a:r>
            <a:r>
              <a:rPr lang="ru-RU" dirty="0"/>
              <a:t>руки, </a:t>
            </a:r>
            <a:r>
              <a:rPr lang="ru-RU" dirty="0" smtClean="0"/>
              <a:t>выполняя </a:t>
            </a:r>
            <a:r>
              <a:rPr lang="ru-RU" dirty="0"/>
              <a:t>наклоны вперёд и в стороны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b="1" dirty="0"/>
              <a:t>Вышла белочка вперёд: «Приседай, лесной народ!» </a:t>
            </a:r>
            <a:endParaRPr lang="ru-RU" b="1" dirty="0" smtClean="0"/>
          </a:p>
          <a:p>
            <a:r>
              <a:rPr lang="ru-RU" dirty="0" smtClean="0"/>
              <a:t> (</a:t>
            </a:r>
            <a:r>
              <a:rPr lang="ru-RU" dirty="0"/>
              <a:t>10 раз </a:t>
            </a:r>
            <a:r>
              <a:rPr lang="ru-RU" dirty="0" smtClean="0"/>
              <a:t>садятся </a:t>
            </a:r>
            <a:r>
              <a:rPr lang="ru-RU" dirty="0"/>
              <a:t>на корточки и </a:t>
            </a:r>
            <a:r>
              <a:rPr lang="ru-RU" dirty="0" smtClean="0"/>
              <a:t>встают). </a:t>
            </a:r>
          </a:p>
          <a:p>
            <a:r>
              <a:rPr lang="ru-RU" b="1" dirty="0" smtClean="0"/>
              <a:t> «</a:t>
            </a:r>
            <a:r>
              <a:rPr lang="ru-RU" b="1" dirty="0"/>
              <a:t>Чтобы лапки отогреть, надо хлопать и вертеть</a:t>
            </a:r>
            <a:r>
              <a:rPr lang="ru-RU" b="1" dirty="0" smtClean="0"/>
              <a:t>!»- </a:t>
            </a:r>
          </a:p>
          <a:p>
            <a:r>
              <a:rPr lang="ru-RU" b="1" dirty="0" smtClean="0"/>
              <a:t>  Крикнул </a:t>
            </a:r>
            <a:r>
              <a:rPr lang="ru-RU" b="1" dirty="0"/>
              <a:t>крошка-бурундук и вскарабкался на сук </a:t>
            </a:r>
            <a:endParaRPr lang="ru-RU" b="1" dirty="0" smtClean="0"/>
          </a:p>
          <a:p>
            <a:r>
              <a:rPr lang="ru-RU" dirty="0" smtClean="0"/>
              <a:t> (</a:t>
            </a:r>
            <a:r>
              <a:rPr lang="ru-RU" dirty="0"/>
              <a:t>12 хлопков </a:t>
            </a:r>
            <a:r>
              <a:rPr lang="ru-RU" dirty="0" smtClean="0"/>
              <a:t>ладошками</a:t>
            </a:r>
            <a:r>
              <a:rPr lang="ru-RU" dirty="0"/>
              <a:t>, </a:t>
            </a:r>
            <a:r>
              <a:rPr lang="ru-RU" dirty="0" smtClean="0"/>
              <a:t>вращают </a:t>
            </a:r>
            <a:r>
              <a:rPr lang="ru-RU" dirty="0"/>
              <a:t>кистями – «фонарики»).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/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59533"/>
            <a:ext cx="2448272" cy="1258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1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182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75656" y="548680"/>
            <a:ext cx="698477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Ищем </a:t>
            </a:r>
            <a:r>
              <a:rPr lang="ru-RU" sz="2400" b="1" dirty="0"/>
              <a:t>подарки </a:t>
            </a:r>
            <a:endParaRPr lang="ru-RU" sz="2400" b="1" dirty="0" smtClean="0"/>
          </a:p>
          <a:p>
            <a:endParaRPr lang="ru-RU" dirty="0" smtClean="0"/>
          </a:p>
          <a:p>
            <a:r>
              <a:rPr lang="ru-RU" b="1" dirty="0" smtClean="0"/>
              <a:t>Ехал </a:t>
            </a:r>
            <a:r>
              <a:rPr lang="ru-RU" b="1" dirty="0"/>
              <a:t>к детям Дед Мороз </a:t>
            </a:r>
            <a:endParaRPr lang="ru-RU" b="1" dirty="0" smtClean="0"/>
          </a:p>
          <a:p>
            <a:r>
              <a:rPr lang="ru-RU" dirty="0" smtClean="0"/>
              <a:t>(</a:t>
            </a:r>
            <a:r>
              <a:rPr lang="ru-RU" dirty="0"/>
              <a:t>бег по кругу с высоким подниманием бедра – «лошадки») </a:t>
            </a:r>
            <a:endParaRPr lang="ru-RU" dirty="0" smtClean="0"/>
          </a:p>
          <a:p>
            <a:r>
              <a:rPr lang="ru-RU" b="1" dirty="0" smtClean="0"/>
              <a:t>И </a:t>
            </a:r>
            <a:r>
              <a:rPr lang="ru-RU" b="1" dirty="0"/>
              <a:t>мешок подарков вёз 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(поднимают </a:t>
            </a:r>
            <a:r>
              <a:rPr lang="ru-RU" dirty="0"/>
              <a:t>руки над головой, </a:t>
            </a:r>
            <a:r>
              <a:rPr lang="ru-RU" dirty="0" smtClean="0"/>
              <a:t>разводят </a:t>
            </a:r>
            <a:r>
              <a:rPr lang="ru-RU" dirty="0"/>
              <a:t>в стороны, </a:t>
            </a:r>
            <a:r>
              <a:rPr lang="ru-RU" dirty="0" smtClean="0"/>
              <a:t>опускают). </a:t>
            </a:r>
            <a:r>
              <a:rPr lang="ru-RU" b="1" dirty="0"/>
              <a:t>Прыгнули на кочке </a:t>
            </a:r>
            <a:r>
              <a:rPr lang="ru-RU" b="1" dirty="0" smtClean="0"/>
              <a:t>санки, </a:t>
            </a:r>
          </a:p>
          <a:p>
            <a:r>
              <a:rPr lang="ru-RU" dirty="0" smtClean="0"/>
              <a:t>(</a:t>
            </a:r>
            <a:r>
              <a:rPr lang="ru-RU" dirty="0"/>
              <a:t>несколько раз </a:t>
            </a:r>
            <a:r>
              <a:rPr lang="ru-RU" dirty="0" smtClean="0"/>
              <a:t>подпрыгивают)</a:t>
            </a:r>
          </a:p>
          <a:p>
            <a:r>
              <a:rPr lang="ru-RU" b="1" dirty="0" smtClean="0"/>
              <a:t>Разлетелись </a:t>
            </a:r>
            <a:r>
              <a:rPr lang="ru-RU" b="1" dirty="0"/>
              <a:t>все подарки </a:t>
            </a:r>
            <a:r>
              <a:rPr lang="ru-RU" b="1" dirty="0" smtClean="0"/>
              <a:t>.</a:t>
            </a:r>
          </a:p>
          <a:p>
            <a:r>
              <a:rPr lang="ru-RU" dirty="0" smtClean="0"/>
              <a:t>(смотрят </a:t>
            </a:r>
            <a:r>
              <a:rPr lang="ru-RU" dirty="0"/>
              <a:t>по сторонам, поворачивая голову влево–право). </a:t>
            </a:r>
            <a:endParaRPr lang="ru-RU" dirty="0" smtClean="0"/>
          </a:p>
          <a:p>
            <a:r>
              <a:rPr lang="ru-RU" b="1" dirty="0" smtClean="0"/>
              <a:t>Раз</a:t>
            </a:r>
            <a:r>
              <a:rPr lang="ru-RU" b="1" dirty="0"/>
              <a:t>, два, три, четыре, пять 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Мы </a:t>
            </a:r>
            <a:r>
              <a:rPr lang="ru-RU" b="1" dirty="0"/>
              <a:t>выходим их искать</a:t>
            </a:r>
            <a:r>
              <a:rPr lang="ru-RU" b="1" dirty="0" smtClean="0"/>
              <a:t>!</a:t>
            </a:r>
          </a:p>
          <a:p>
            <a:r>
              <a:rPr lang="ru-RU" dirty="0" smtClean="0"/>
              <a:t>(маршируют </a:t>
            </a:r>
            <a:r>
              <a:rPr lang="ru-RU" dirty="0"/>
              <a:t>на месте). </a:t>
            </a:r>
            <a:endParaRPr lang="ru-RU" dirty="0" smtClean="0"/>
          </a:p>
          <a:p>
            <a:r>
              <a:rPr lang="ru-RU" b="1" dirty="0" smtClean="0"/>
              <a:t>Поглядим </a:t>
            </a:r>
            <a:r>
              <a:rPr lang="ru-RU" b="1" dirty="0"/>
              <a:t>под </a:t>
            </a:r>
            <a:r>
              <a:rPr lang="ru-RU" b="1" dirty="0" smtClean="0"/>
              <a:t>ёлками</a:t>
            </a:r>
          </a:p>
          <a:p>
            <a:r>
              <a:rPr lang="ru-RU" dirty="0" smtClean="0"/>
              <a:t> </a:t>
            </a:r>
            <a:r>
              <a:rPr lang="ru-RU" dirty="0"/>
              <a:t>(наклоны, приседания) </a:t>
            </a:r>
            <a:endParaRPr lang="ru-RU" dirty="0" smtClean="0"/>
          </a:p>
          <a:p>
            <a:r>
              <a:rPr lang="ru-RU" b="1" dirty="0" smtClean="0"/>
              <a:t>С </a:t>
            </a:r>
            <a:r>
              <a:rPr lang="ru-RU" b="1" dirty="0"/>
              <a:t>длинными иголками. </a:t>
            </a:r>
            <a:endParaRPr lang="ru-RU" b="1" dirty="0" smtClean="0"/>
          </a:p>
          <a:p>
            <a:r>
              <a:rPr lang="ru-RU" b="1" dirty="0" smtClean="0"/>
              <a:t>Через </a:t>
            </a:r>
            <a:r>
              <a:rPr lang="ru-RU" b="1" dirty="0"/>
              <a:t>кочки перейдём </a:t>
            </a:r>
            <a:endParaRPr lang="ru-RU" b="1" dirty="0" smtClean="0"/>
          </a:p>
          <a:p>
            <a:r>
              <a:rPr lang="ru-RU" dirty="0" smtClean="0"/>
              <a:t>(поднимают </a:t>
            </a:r>
            <a:r>
              <a:rPr lang="ru-RU" dirty="0"/>
              <a:t>ноги, согнутые в коленях</a:t>
            </a:r>
            <a:r>
              <a:rPr lang="ru-RU" dirty="0" smtClean="0"/>
              <a:t>),</a:t>
            </a:r>
          </a:p>
          <a:p>
            <a:r>
              <a:rPr lang="ru-RU" b="1" dirty="0" smtClean="0"/>
              <a:t> </a:t>
            </a:r>
            <a:r>
              <a:rPr lang="ru-RU" b="1" dirty="0"/>
              <a:t>И подарки мы </a:t>
            </a:r>
            <a:r>
              <a:rPr lang="ru-RU" b="1" dirty="0" smtClean="0"/>
              <a:t>найдём.</a:t>
            </a:r>
          </a:p>
          <a:p>
            <a:r>
              <a:rPr lang="ru-RU" dirty="0" smtClean="0"/>
              <a:t> </a:t>
            </a:r>
            <a:r>
              <a:rPr lang="ru-RU" dirty="0"/>
              <a:t>(</a:t>
            </a:r>
            <a:r>
              <a:rPr lang="ru-RU" dirty="0" smtClean="0"/>
              <a:t>аплодируют)!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/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853" y="5229200"/>
            <a:ext cx="2292579" cy="1178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68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24208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901"/>
            <a:ext cx="9131824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3140967"/>
            <a:ext cx="79208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96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3" y="19116"/>
            <a:ext cx="9131824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1" y="4926651"/>
            <a:ext cx="3758303" cy="19313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5616" y="836712"/>
            <a:ext cx="763284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             Зима</a:t>
            </a:r>
          </a:p>
          <a:p>
            <a:endParaRPr lang="ru-RU" dirty="0" smtClean="0"/>
          </a:p>
          <a:p>
            <a:r>
              <a:rPr lang="ru-RU" sz="1600" b="1" dirty="0" smtClean="0"/>
              <a:t>Мы  зимой в снежки играем, мы играем.        </a:t>
            </a:r>
          </a:p>
          <a:p>
            <a:r>
              <a:rPr lang="ru-RU" sz="1600" dirty="0" smtClean="0"/>
              <a:t> (имитация лепки снежков)</a:t>
            </a:r>
          </a:p>
          <a:p>
            <a:r>
              <a:rPr lang="ru-RU" sz="1600" b="1" dirty="0" smtClean="0"/>
              <a:t>По сугробам мы шагаем, мы шагаем.             </a:t>
            </a:r>
          </a:p>
          <a:p>
            <a:r>
              <a:rPr lang="ru-RU" sz="1600" dirty="0" smtClean="0"/>
              <a:t> (шагаем, высоко поднимая колени)           </a:t>
            </a:r>
          </a:p>
          <a:p>
            <a:r>
              <a:rPr lang="ru-RU" sz="1600" b="1" dirty="0" smtClean="0"/>
              <a:t> И на лыжах мы бежим, мы бежим.                 </a:t>
            </a:r>
          </a:p>
          <a:p>
            <a:r>
              <a:rPr lang="ru-RU" sz="1600" dirty="0" smtClean="0"/>
              <a:t> (пружинистые движения на месте, широкие взмахи руками, руки согнуты в локтях)</a:t>
            </a:r>
          </a:p>
          <a:p>
            <a:r>
              <a:rPr lang="ru-RU" sz="1600" b="1" dirty="0" smtClean="0"/>
              <a:t>На коньках по льду скользим, мы скользим.</a:t>
            </a:r>
          </a:p>
          <a:p>
            <a:r>
              <a:rPr lang="ru-RU" sz="1600" dirty="0" smtClean="0"/>
              <a:t>(плавные пружинистые движения руки согнуты в локтях)</a:t>
            </a:r>
          </a:p>
          <a:p>
            <a:r>
              <a:rPr lang="ru-RU" sz="1600" b="1" dirty="0" smtClean="0"/>
              <a:t>И Снегурку лепим мы, лепим мы .              </a:t>
            </a:r>
          </a:p>
          <a:p>
            <a:r>
              <a:rPr lang="ru-RU" sz="1600" dirty="0" smtClean="0"/>
              <a:t>  (соответствующие движения)   </a:t>
            </a:r>
          </a:p>
          <a:p>
            <a:r>
              <a:rPr lang="ru-RU" sz="1600" b="1" dirty="0" smtClean="0"/>
              <a:t>Гостью-зиму любим мы, любим мы.              </a:t>
            </a:r>
          </a:p>
          <a:p>
            <a:r>
              <a:rPr lang="ru-RU" sz="1600" dirty="0" smtClean="0"/>
              <a:t> (развести руки в поклоне и поставить на пояс)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5699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" y="0"/>
            <a:ext cx="91318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46" y="5229200"/>
            <a:ext cx="3336245" cy="14847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9672" y="836712"/>
            <a:ext cx="64087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</a:t>
            </a:r>
            <a:r>
              <a:rPr lang="ru-RU" sz="2400" b="1" dirty="0" smtClean="0"/>
              <a:t>Зимушка-зима</a:t>
            </a:r>
          </a:p>
          <a:p>
            <a:endParaRPr lang="ru-RU" dirty="0" smtClean="0"/>
          </a:p>
          <a:p>
            <a:r>
              <a:rPr lang="ru-RU" b="1" dirty="0" smtClean="0"/>
              <a:t>Здравствуй Зимушка-зима</a:t>
            </a:r>
            <a:r>
              <a:rPr lang="ru-RU" dirty="0" smtClean="0"/>
              <a:t>!        </a:t>
            </a:r>
          </a:p>
          <a:p>
            <a:r>
              <a:rPr lang="ru-RU" dirty="0" smtClean="0"/>
              <a:t>(кланяются)</a:t>
            </a:r>
          </a:p>
          <a:p>
            <a:r>
              <a:rPr lang="ru-RU" b="1" dirty="0" smtClean="0"/>
              <a:t>Что в подарок принесла</a:t>
            </a:r>
            <a:r>
              <a:rPr lang="ru-RU" dirty="0" smtClean="0"/>
              <a:t>?           </a:t>
            </a:r>
          </a:p>
          <a:p>
            <a:r>
              <a:rPr lang="ru-RU" dirty="0" smtClean="0"/>
              <a:t>(разводят руки в стороны)</a:t>
            </a:r>
          </a:p>
          <a:p>
            <a:r>
              <a:rPr lang="ru-RU" b="1" dirty="0" smtClean="0"/>
              <a:t>Белый снег пушистый</a:t>
            </a:r>
            <a:r>
              <a:rPr lang="ru-RU" dirty="0" smtClean="0"/>
              <a:t>,              </a:t>
            </a:r>
          </a:p>
          <a:p>
            <a:r>
              <a:rPr lang="ru-RU" dirty="0" smtClean="0"/>
              <a:t>(приседают, проводят руками по воображаемому снегу)</a:t>
            </a:r>
          </a:p>
          <a:p>
            <a:r>
              <a:rPr lang="ru-RU" b="1" dirty="0" smtClean="0"/>
              <a:t>Иней серебристый</a:t>
            </a:r>
            <a:r>
              <a:rPr lang="ru-RU" dirty="0" smtClean="0"/>
              <a:t>                    </a:t>
            </a:r>
          </a:p>
          <a:p>
            <a:r>
              <a:rPr lang="ru-RU" dirty="0" smtClean="0"/>
              <a:t>(встают, поднимают руки вверх)</a:t>
            </a:r>
          </a:p>
          <a:p>
            <a:r>
              <a:rPr lang="ru-RU" b="1" dirty="0" smtClean="0"/>
              <a:t>Лыжи, санки и коньки,             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(имитируют движения лыжников и конькобежцев)</a:t>
            </a:r>
          </a:p>
          <a:p>
            <a:r>
              <a:rPr lang="ru-RU" b="1" dirty="0" smtClean="0"/>
              <a:t>И на ёлке огоньки!                 </a:t>
            </a:r>
          </a:p>
          <a:p>
            <a:r>
              <a:rPr lang="ru-RU" dirty="0" smtClean="0"/>
              <a:t>(поднимают руки вверх, крутят «фонарики»)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23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2" y="-8175"/>
            <a:ext cx="913182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67744" y="340862"/>
            <a:ext cx="586035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                                </a:t>
            </a:r>
          </a:p>
          <a:p>
            <a:pPr>
              <a:spcAft>
                <a:spcPts val="1200"/>
              </a:spcAft>
            </a:pPr>
            <a:r>
              <a:rPr lang="ru-RU" sz="2000" b="1" dirty="0">
                <a:solidFill>
                  <a:srgbClr val="000000"/>
                </a:solidFill>
                <a:latin typeface="Segoe UI"/>
                <a:ea typeface="Times New Roman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Segoe UI"/>
                <a:ea typeface="Times New Roman"/>
              </a:rPr>
              <a:t>                        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«Ёлочка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»</a:t>
            </a:r>
            <a:endParaRPr lang="ru-RU" sz="2000" dirty="0" smtClean="0">
              <a:effectLst/>
              <a:latin typeface="Times New Roman"/>
              <a:ea typeface="Times New Roman"/>
            </a:endParaRP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Утром дети удивились.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(разводят руки в стороны, подняв плечи) </a:t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Что за чудеса случились </a:t>
            </a: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Этой ночью новогодней?</a:t>
            </a: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Ожидали, что угодно, 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(сжимают и разжимают пальцы) </a:t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А увидели парад: </a:t>
            </a: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/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В ряд снеговики стоят, 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(руками рисуют в воздухе три круга) </a:t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Глазки весело горят, 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(закрывают и открывают ладонями глаза) </a:t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А перед ними ёлочка </a:t>
            </a:r>
          </a:p>
          <a:p>
            <a:pPr>
              <a:spcAft>
                <a:spcPts val="120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(хлопают в ладоши) </a:t>
            </a:r>
            <a:br>
              <a:rPr lang="ru-RU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Segoe UI"/>
                <a:ea typeface="Times New Roman"/>
              </a:rPr>
              <a:t>Пушистая, в иголочках. </a:t>
            </a:r>
            <a:endParaRPr lang="ru-RU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" y="5229200"/>
            <a:ext cx="2088232" cy="147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23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45224"/>
            <a:ext cx="2512495" cy="12911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197346"/>
            <a:ext cx="8208912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                                          </a:t>
            </a:r>
          </a:p>
          <a:p>
            <a:pPr fontAlgn="base"/>
            <a:r>
              <a:rPr lang="ru-RU" dirty="0"/>
              <a:t> </a:t>
            </a:r>
            <a:r>
              <a:rPr lang="ru-RU" dirty="0" smtClean="0"/>
              <a:t>                                                </a:t>
            </a:r>
            <a:r>
              <a:rPr lang="ru-RU" sz="2400" dirty="0" smtClean="0"/>
              <a:t>Зима</a:t>
            </a:r>
            <a:endParaRPr lang="ru-RU" sz="2400" dirty="0"/>
          </a:p>
          <a:p>
            <a:pPr fontAlgn="base"/>
            <a:endParaRPr lang="ru-RU" b="1" dirty="0" smtClean="0"/>
          </a:p>
          <a:p>
            <a:pPr fontAlgn="base"/>
            <a:endParaRPr lang="ru-RU" b="1" dirty="0"/>
          </a:p>
          <a:p>
            <a:pPr fontAlgn="base"/>
            <a:r>
              <a:rPr lang="ru-RU" b="1" dirty="0" smtClean="0"/>
              <a:t>Солнце </a:t>
            </a:r>
            <a:r>
              <a:rPr lang="ru-RU" b="1" dirty="0"/>
              <a:t>землю греет слабо</a:t>
            </a:r>
            <a:r>
              <a:rPr lang="ru-RU" dirty="0"/>
              <a:t>,             (Руки вверх и вниз.)</a:t>
            </a:r>
            <a:br>
              <a:rPr lang="ru-RU" dirty="0"/>
            </a:br>
            <a:r>
              <a:rPr lang="ru-RU" b="1" dirty="0"/>
              <a:t>По ночам трещит мороз, </a:t>
            </a:r>
            <a:r>
              <a:rPr lang="ru-RU" dirty="0"/>
              <a:t>                  </a:t>
            </a:r>
            <a:r>
              <a:rPr lang="ru-RU" dirty="0" smtClean="0"/>
              <a:t>(</a:t>
            </a:r>
            <a:r>
              <a:rPr lang="ru-RU" dirty="0"/>
              <a:t>Руки на пояс, наклоны в стороны.)</a:t>
            </a:r>
            <a:br>
              <a:rPr lang="ru-RU" dirty="0"/>
            </a:br>
            <a:r>
              <a:rPr lang="ru-RU" b="1" dirty="0"/>
              <a:t>Во дворе у снежной Бабы </a:t>
            </a:r>
            <a:r>
              <a:rPr lang="ru-RU" dirty="0"/>
              <a:t>               (Руки на пояс, поворот вокруг себя.)</a:t>
            </a:r>
            <a:br>
              <a:rPr lang="ru-RU" dirty="0"/>
            </a:br>
            <a:r>
              <a:rPr lang="ru-RU" b="1" dirty="0"/>
              <a:t>Побелел морковный нос. </a:t>
            </a:r>
            <a:r>
              <a:rPr lang="ru-RU" dirty="0"/>
              <a:t>                 </a:t>
            </a:r>
            <a:r>
              <a:rPr lang="ru-RU" dirty="0" smtClean="0"/>
              <a:t>(</a:t>
            </a:r>
            <a:r>
              <a:rPr lang="ru-RU" dirty="0"/>
              <a:t>Дети показывают нос.)</a:t>
            </a:r>
            <a:br>
              <a:rPr lang="ru-RU" dirty="0"/>
            </a:br>
            <a:r>
              <a:rPr lang="ru-RU" b="1" dirty="0"/>
              <a:t>В речке стала вдруг вода</a:t>
            </a:r>
            <a:br>
              <a:rPr lang="ru-RU" b="1" dirty="0"/>
            </a:br>
            <a:r>
              <a:rPr lang="ru-RU" b="1" dirty="0"/>
              <a:t>Неподвижна и тверда, </a:t>
            </a:r>
            <a:r>
              <a:rPr lang="ru-RU" dirty="0"/>
              <a:t>                     </a:t>
            </a:r>
            <a:r>
              <a:rPr lang="ru-RU" dirty="0" smtClean="0"/>
              <a:t> (</a:t>
            </a:r>
            <a:r>
              <a:rPr lang="ru-RU" dirty="0"/>
              <a:t>Прыжки на месте.)</a:t>
            </a:r>
            <a:br>
              <a:rPr lang="ru-RU" dirty="0"/>
            </a:br>
            <a:r>
              <a:rPr lang="ru-RU" b="1" dirty="0"/>
              <a:t>Вьюга злится,</a:t>
            </a:r>
            <a:br>
              <a:rPr lang="ru-RU" b="1" dirty="0"/>
            </a:br>
            <a:r>
              <a:rPr lang="ru-RU" b="1" dirty="0"/>
              <a:t>Снег кружится,   </a:t>
            </a:r>
            <a:r>
              <a:rPr lang="ru-RU" dirty="0"/>
              <a:t>                                 (Дети кружатся.)</a:t>
            </a:r>
            <a:br>
              <a:rPr lang="ru-RU" dirty="0"/>
            </a:br>
            <a:r>
              <a:rPr lang="ru-RU" b="1" dirty="0"/>
              <a:t>Заметает все кругом</a:t>
            </a:r>
            <a:br>
              <a:rPr lang="ru-RU" b="1" dirty="0"/>
            </a:br>
            <a:r>
              <a:rPr lang="ru-RU" b="1" dirty="0"/>
              <a:t>Белоснежным серебром. </a:t>
            </a:r>
            <a:r>
              <a:rPr lang="ru-RU" dirty="0"/>
              <a:t>                 </a:t>
            </a:r>
            <a:r>
              <a:rPr lang="ru-RU" dirty="0" smtClean="0"/>
              <a:t> </a:t>
            </a:r>
            <a:r>
              <a:rPr lang="ru-RU" dirty="0"/>
              <a:t>(Плавные движения руками.)</a:t>
            </a:r>
          </a:p>
        </p:txBody>
      </p:sp>
    </p:spTree>
    <p:extLst>
      <p:ext uri="{BB962C8B-B14F-4D97-AF65-F5344CB8AC3E}">
        <p14:creationId xmlns:p14="http://schemas.microsoft.com/office/powerpoint/2010/main" val="257726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00" y="7105"/>
            <a:ext cx="91318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517232"/>
            <a:ext cx="2358395" cy="12119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1305342"/>
            <a:ext cx="813690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 </a:t>
            </a:r>
            <a:r>
              <a:rPr lang="ru-RU" sz="2400" i="1" dirty="0" smtClean="0"/>
              <a:t>                               </a:t>
            </a:r>
            <a:r>
              <a:rPr lang="ru-RU" sz="2400" b="1" i="1" dirty="0" smtClean="0"/>
              <a:t> </a:t>
            </a:r>
            <a:r>
              <a:rPr lang="ru-RU" sz="2400" b="1" dirty="0" smtClean="0"/>
              <a:t>«Во </a:t>
            </a:r>
            <a:r>
              <a:rPr lang="ru-RU" sz="2400" b="1" dirty="0"/>
              <a:t>дворе»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Раз, два, раз, два – </a:t>
            </a:r>
            <a:r>
              <a:rPr lang="ru-RU" dirty="0"/>
              <a:t>  </a:t>
            </a:r>
            <a:r>
              <a:rPr lang="ru-RU" i="1" dirty="0"/>
              <a:t>            </a:t>
            </a:r>
            <a:r>
              <a:rPr lang="ru-RU" i="1" dirty="0" smtClean="0"/>
              <a:t>   </a:t>
            </a:r>
            <a:r>
              <a:rPr lang="ru-RU" i="1" dirty="0"/>
              <a:t>(</a:t>
            </a:r>
            <a:r>
              <a:rPr lang="ru-RU" i="1" dirty="0" smtClean="0"/>
              <a:t>хлопают </a:t>
            </a:r>
            <a:r>
              <a:rPr lang="ru-RU" i="1" dirty="0"/>
              <a:t>в ладоши)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Начинается игра.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Разгребаем снег лопатой,</a:t>
            </a:r>
            <a:r>
              <a:rPr lang="ru-RU" dirty="0"/>
              <a:t> </a:t>
            </a:r>
            <a:r>
              <a:rPr lang="ru-RU" dirty="0" smtClean="0"/>
              <a:t>     </a:t>
            </a:r>
            <a:r>
              <a:rPr lang="ru-RU" i="1" dirty="0" smtClean="0"/>
              <a:t>(имитируют </a:t>
            </a:r>
            <a:r>
              <a:rPr lang="ru-RU" i="1" dirty="0"/>
              <a:t>движения)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Строим горку во дворе</a:t>
            </a:r>
            <a:r>
              <a:rPr lang="ru-RU" dirty="0"/>
              <a:t>.</a:t>
            </a:r>
            <a:br>
              <a:rPr lang="ru-RU" dirty="0"/>
            </a:br>
            <a:r>
              <a:rPr lang="ru-RU" b="1" dirty="0"/>
              <a:t>Белой и пушистой ватой </a:t>
            </a:r>
            <a:r>
              <a:rPr lang="ru-RU" b="1" dirty="0" smtClean="0"/>
              <a:t>        </a:t>
            </a:r>
            <a:r>
              <a:rPr lang="ru-RU" i="1" dirty="0" smtClean="0"/>
              <a:t>(вытягивают  </a:t>
            </a:r>
            <a:r>
              <a:rPr lang="ru-RU" i="1" dirty="0"/>
              <a:t>руки вперёд,</a:t>
            </a:r>
            <a:endParaRPr lang="ru-RU" dirty="0"/>
          </a:p>
          <a:p>
            <a:r>
              <a:rPr lang="ru-RU" i="1" dirty="0" smtClean="0"/>
              <a:t>                                                поворачивая </a:t>
            </a:r>
            <a:r>
              <a:rPr lang="ru-RU" i="1" dirty="0"/>
              <a:t>корпус вправо и влево)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Двор украшен в декабре</a:t>
            </a:r>
            <a:r>
              <a:rPr lang="ru-RU" dirty="0"/>
              <a:t>.</a:t>
            </a:r>
            <a:br>
              <a:rPr lang="ru-RU" dirty="0"/>
            </a:br>
            <a:r>
              <a:rPr lang="ru-RU" b="1" dirty="0"/>
              <a:t>Раз, два, раз, два </a:t>
            </a:r>
            <a:r>
              <a:rPr lang="ru-RU" dirty="0"/>
              <a:t>            </a:t>
            </a:r>
            <a:r>
              <a:rPr lang="ru-RU" i="1" dirty="0"/>
              <a:t> </a:t>
            </a:r>
            <a:r>
              <a:rPr lang="ru-RU" i="1" dirty="0" smtClean="0"/>
              <a:t>      </a:t>
            </a:r>
            <a:r>
              <a:rPr lang="ru-RU" i="1" dirty="0"/>
              <a:t>  </a:t>
            </a:r>
            <a:r>
              <a:rPr lang="ru-RU" i="1" dirty="0" smtClean="0"/>
              <a:t> (</a:t>
            </a:r>
            <a:r>
              <a:rPr lang="ru-RU" i="1" dirty="0"/>
              <a:t>ритмично </a:t>
            </a:r>
            <a:r>
              <a:rPr lang="ru-RU" i="1" dirty="0" smtClean="0"/>
              <a:t>топают)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Вот и кончилась игра.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77260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" y="0"/>
            <a:ext cx="91318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53" y="5445224"/>
            <a:ext cx="2368479" cy="12171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5576" y="1028343"/>
            <a:ext cx="748883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                     "</a:t>
            </a:r>
            <a:r>
              <a:rPr lang="ru-RU" sz="2400" b="1" u="sng" dirty="0"/>
              <a:t>Снеговик пропал"</a:t>
            </a:r>
            <a:endParaRPr lang="ru-RU" sz="2400" dirty="0"/>
          </a:p>
          <a:p>
            <a:endParaRPr lang="ru-RU" b="1" dirty="0" smtClean="0"/>
          </a:p>
          <a:p>
            <a:r>
              <a:rPr lang="ru-RU" b="1" dirty="0" smtClean="0"/>
              <a:t>Снеговик </a:t>
            </a:r>
            <a:r>
              <a:rPr lang="ru-RU" b="1" dirty="0"/>
              <a:t>в лесу </a:t>
            </a:r>
            <a:r>
              <a:rPr lang="ru-RU" b="1" dirty="0" smtClean="0"/>
              <a:t>пропал,</a:t>
            </a:r>
            <a:r>
              <a:rPr lang="ru-RU" b="1" dirty="0"/>
              <a:t>   </a:t>
            </a:r>
            <a:r>
              <a:rPr lang="ru-RU" dirty="0"/>
              <a:t>             </a:t>
            </a:r>
            <a:endParaRPr lang="ru-RU" dirty="0" smtClean="0"/>
          </a:p>
          <a:p>
            <a:r>
              <a:rPr lang="ru-RU" i="1" dirty="0" smtClean="0"/>
              <a:t>(поднимают </a:t>
            </a:r>
            <a:r>
              <a:rPr lang="ru-RU" i="1" dirty="0"/>
              <a:t>обе руки вверх, пальцы раскрыты, руки</a:t>
            </a:r>
            <a:r>
              <a:rPr lang="ru-RU" dirty="0"/>
              <a:t> </a:t>
            </a:r>
            <a:r>
              <a:rPr lang="ru-RU" i="1" dirty="0" smtClean="0"/>
              <a:t>скрещены)</a:t>
            </a:r>
            <a:endParaRPr lang="ru-RU" dirty="0"/>
          </a:p>
          <a:p>
            <a:r>
              <a:rPr lang="ru-RU" b="1" dirty="0"/>
              <a:t>Он куда-то убежал</a:t>
            </a:r>
            <a:r>
              <a:rPr lang="ru-RU" b="1" i="1" dirty="0"/>
              <a:t>.</a:t>
            </a:r>
            <a:r>
              <a:rPr lang="ru-RU" i="1" dirty="0"/>
              <a:t>                        </a:t>
            </a:r>
            <a:endParaRPr lang="ru-RU" i="1" dirty="0" smtClean="0"/>
          </a:p>
          <a:p>
            <a:r>
              <a:rPr lang="ru-RU" i="1" dirty="0" smtClean="0"/>
              <a:t>(указательным </a:t>
            </a:r>
            <a:r>
              <a:rPr lang="ru-RU" i="1" dirty="0"/>
              <a:t>и средним пальцами правой руки</a:t>
            </a:r>
            <a:r>
              <a:rPr lang="ru-RU" dirty="0"/>
              <a:t> </a:t>
            </a:r>
            <a:r>
              <a:rPr lang="ru-RU" i="1" dirty="0"/>
              <a:t>изображают бег</a:t>
            </a:r>
            <a:r>
              <a:rPr lang="ru-RU" i="1" dirty="0" smtClean="0"/>
              <a:t>.)</a:t>
            </a:r>
            <a:endParaRPr lang="ru-RU" dirty="0"/>
          </a:p>
          <a:p>
            <a:r>
              <a:rPr lang="ru-RU" b="1" dirty="0"/>
              <a:t>Может, испугался волка? </a:t>
            </a:r>
            <a:r>
              <a:rPr lang="ru-RU" dirty="0"/>
              <a:t>                </a:t>
            </a:r>
            <a:endParaRPr lang="ru-RU" dirty="0" smtClean="0"/>
          </a:p>
          <a:p>
            <a:r>
              <a:rPr lang="ru-RU" i="1" dirty="0" smtClean="0"/>
              <a:t>(обнимают </a:t>
            </a:r>
            <a:r>
              <a:rPr lang="ru-RU" i="1" dirty="0"/>
              <a:t>себя руками, изображая </a:t>
            </a:r>
            <a:r>
              <a:rPr lang="ru-RU" i="1" dirty="0" smtClean="0"/>
              <a:t>страх).</a:t>
            </a:r>
            <a:endParaRPr lang="ru-RU" dirty="0"/>
          </a:p>
          <a:p>
            <a:r>
              <a:rPr lang="ru-RU" dirty="0"/>
              <a:t> </a:t>
            </a:r>
            <a:r>
              <a:rPr lang="ru-RU" b="1" dirty="0"/>
              <a:t>Может, зайка сбил с дороги?  </a:t>
            </a:r>
            <a:r>
              <a:rPr lang="ru-RU" dirty="0"/>
              <a:t>      </a:t>
            </a:r>
            <a:endParaRPr lang="ru-RU" dirty="0" smtClean="0"/>
          </a:p>
          <a:p>
            <a:r>
              <a:rPr lang="ru-RU" i="1" dirty="0" smtClean="0"/>
              <a:t>(показывают </a:t>
            </a:r>
            <a:r>
              <a:rPr lang="ru-RU" i="1" dirty="0"/>
              <a:t>руками </a:t>
            </a:r>
            <a:r>
              <a:rPr lang="ru-RU" i="1" dirty="0" smtClean="0"/>
              <a:t>ушки)</a:t>
            </a:r>
            <a:endParaRPr lang="ru-RU" dirty="0"/>
          </a:p>
          <a:p>
            <a:r>
              <a:rPr lang="ru-RU" b="1" dirty="0"/>
              <a:t>И в сугробах тонут ноги? </a:t>
            </a:r>
            <a:r>
              <a:rPr lang="ru-RU" dirty="0"/>
              <a:t>             </a:t>
            </a:r>
            <a:endParaRPr lang="ru-RU" dirty="0" smtClean="0"/>
          </a:p>
          <a:p>
            <a:r>
              <a:rPr lang="ru-RU" dirty="0"/>
              <a:t> </a:t>
            </a:r>
            <a:r>
              <a:rPr lang="ru-RU" dirty="0" smtClean="0"/>
              <a:t>(</a:t>
            </a:r>
            <a:r>
              <a:rPr lang="ru-RU" dirty="0"/>
              <a:t> </a:t>
            </a:r>
            <a:r>
              <a:rPr lang="ru-RU" i="1" dirty="0"/>
              <a:t>п</a:t>
            </a:r>
            <a:r>
              <a:rPr lang="ru-RU" i="1" dirty="0" smtClean="0"/>
              <a:t>оочередно </a:t>
            </a:r>
            <a:r>
              <a:rPr lang="ru-RU" i="1" dirty="0"/>
              <a:t>высоко поднимают </a:t>
            </a:r>
            <a:r>
              <a:rPr lang="ru-RU" i="1" dirty="0" smtClean="0"/>
              <a:t>ноги)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26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799"/>
            <a:ext cx="9131824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188640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/>
              <a:t>                                              «</a:t>
            </a:r>
            <a:r>
              <a:rPr lang="ru-RU" sz="1600" b="1" u="sng" dirty="0"/>
              <a:t>Снежная баба».</a:t>
            </a:r>
            <a:endParaRPr lang="ru-RU" sz="1600" dirty="0"/>
          </a:p>
          <a:p>
            <a:endParaRPr lang="ru-RU" sz="1600" b="1" dirty="0" smtClean="0"/>
          </a:p>
          <a:p>
            <a:r>
              <a:rPr lang="ru-RU" sz="1600" b="1" dirty="0" smtClean="0"/>
              <a:t>Мы </a:t>
            </a:r>
            <a:r>
              <a:rPr lang="ru-RU" sz="1600" b="1" dirty="0"/>
              <a:t>бабу снежную лепили, </a:t>
            </a:r>
            <a:r>
              <a:rPr lang="ru-RU" sz="1600" dirty="0" smtClean="0"/>
              <a:t>(</a:t>
            </a:r>
            <a:r>
              <a:rPr lang="ru-RU" sz="1600" i="1" dirty="0"/>
              <a:t>Изображают в воздухе последовательно три круга.)</a:t>
            </a:r>
            <a:endParaRPr lang="ru-RU" sz="1600" dirty="0"/>
          </a:p>
          <a:p>
            <a:r>
              <a:rPr lang="ru-RU" sz="1600" b="1" dirty="0"/>
              <a:t>Чтоб краше не было ее.</a:t>
            </a:r>
            <a:r>
              <a:rPr lang="ru-RU" sz="1600" dirty="0"/>
              <a:t>                (</a:t>
            </a:r>
            <a:r>
              <a:rPr lang="ru-RU" sz="1600" i="1" dirty="0"/>
              <a:t>Проводят пальцами по лицу.)</a:t>
            </a:r>
            <a:endParaRPr lang="ru-RU" sz="1600" dirty="0"/>
          </a:p>
          <a:p>
            <a:r>
              <a:rPr lang="ru-RU" sz="1600" b="1" dirty="0"/>
              <a:t>Лопатами весь снег собрали</a:t>
            </a:r>
            <a:r>
              <a:rPr lang="ru-RU" sz="1600" b="1" i="1" dirty="0"/>
              <a:t>,</a:t>
            </a:r>
            <a:r>
              <a:rPr lang="ru-RU" sz="1600" i="1" dirty="0"/>
              <a:t>        (Имитируют движения лопатой.)</a:t>
            </a:r>
            <a:endParaRPr lang="ru-RU" sz="1600" dirty="0"/>
          </a:p>
          <a:p>
            <a:r>
              <a:rPr lang="ru-RU" sz="1600" b="1" dirty="0"/>
              <a:t>Не позабыли ничего.</a:t>
            </a:r>
          </a:p>
          <a:p>
            <a:r>
              <a:rPr lang="ru-RU" sz="1600" b="1" dirty="0"/>
              <a:t>Сначала ком большой </a:t>
            </a:r>
            <a:r>
              <a:rPr lang="ru-RU" sz="1600" b="1" dirty="0" smtClean="0"/>
              <a:t>скатали</a:t>
            </a:r>
            <a:r>
              <a:rPr lang="ru-RU" sz="1600" b="1" dirty="0"/>
              <a:t> </a:t>
            </a:r>
            <a:r>
              <a:rPr lang="ru-RU" sz="1600" b="1" dirty="0" smtClean="0"/>
              <a:t> </a:t>
            </a:r>
            <a:r>
              <a:rPr lang="ru-RU" sz="1600" i="1" dirty="0" smtClean="0"/>
              <a:t>(Изображают </a:t>
            </a:r>
            <a:r>
              <a:rPr lang="ru-RU" sz="1600" i="1" dirty="0"/>
              <a:t>руками в воздухе максимально большой круг.)</a:t>
            </a:r>
            <a:endParaRPr lang="ru-RU" sz="1600" dirty="0"/>
          </a:p>
          <a:p>
            <a:r>
              <a:rPr lang="ru-RU" sz="1600" b="1" dirty="0"/>
              <a:t>И плотно этот ком прижали</a:t>
            </a:r>
            <a:r>
              <a:rPr lang="ru-RU" sz="1600" dirty="0"/>
              <a:t>.        </a:t>
            </a:r>
            <a:r>
              <a:rPr lang="ru-RU" sz="1600" i="1" dirty="0"/>
              <a:t>(Изображают перед собой руками круг, опускают его.)</a:t>
            </a:r>
            <a:endParaRPr lang="ru-RU" sz="1600" dirty="0"/>
          </a:p>
          <a:p>
            <a:r>
              <a:rPr lang="ru-RU" sz="1600" b="1" dirty="0"/>
              <a:t>Второй поменьше был </a:t>
            </a:r>
            <a:r>
              <a:rPr lang="ru-RU" sz="1600" b="1" dirty="0" smtClean="0"/>
              <a:t>размером</a:t>
            </a:r>
            <a:r>
              <a:rPr lang="ru-RU" sz="1600" i="1" dirty="0"/>
              <a:t>,        (Изображают круг меньше.)</a:t>
            </a:r>
            <a:endParaRPr lang="ru-RU" sz="1600" dirty="0"/>
          </a:p>
          <a:p>
            <a:r>
              <a:rPr lang="ru-RU" sz="1600" b="1" dirty="0"/>
              <a:t>На первый он уселся смело</a:t>
            </a:r>
            <a:r>
              <a:rPr lang="ru-RU" sz="1600" b="1" i="1" dirty="0"/>
              <a:t>.</a:t>
            </a:r>
            <a:r>
              <a:rPr lang="ru-RU" sz="1600" i="1" dirty="0"/>
              <a:t>        (Приседают.)</a:t>
            </a:r>
            <a:endParaRPr lang="ru-RU" sz="1600" dirty="0"/>
          </a:p>
          <a:p>
            <a:r>
              <a:rPr lang="ru-RU" sz="1600" b="1" dirty="0"/>
              <a:t>А третьим – голова была </a:t>
            </a:r>
            <a:r>
              <a:rPr lang="ru-RU" sz="1600" dirty="0"/>
              <a:t>               </a:t>
            </a:r>
            <a:r>
              <a:rPr lang="ru-RU" sz="1600" i="1" dirty="0"/>
              <a:t>(Показывают на голову.)</a:t>
            </a:r>
            <a:endParaRPr lang="ru-RU" sz="1600" dirty="0"/>
          </a:p>
          <a:p>
            <a:r>
              <a:rPr lang="ru-RU" sz="1600" b="1" dirty="0"/>
              <a:t>И участи своей </a:t>
            </a:r>
            <a:r>
              <a:rPr lang="ru-RU" sz="1600" b="1" dirty="0" smtClean="0"/>
              <a:t>ждала</a:t>
            </a:r>
            <a:r>
              <a:rPr lang="ru-RU" sz="1600" dirty="0"/>
              <a:t>.                </a:t>
            </a:r>
            <a:r>
              <a:rPr lang="ru-RU" sz="1600" i="1" dirty="0"/>
              <a:t>(Подпирают голову ладонями.)</a:t>
            </a:r>
            <a:endParaRPr lang="ru-RU" sz="1600" dirty="0"/>
          </a:p>
          <a:p>
            <a:r>
              <a:rPr lang="ru-RU" sz="1600" b="1" dirty="0"/>
              <a:t>Лицо украсили морковкой</a:t>
            </a:r>
            <a:r>
              <a:rPr lang="ru-RU" sz="1600" dirty="0"/>
              <a:t>,                </a:t>
            </a:r>
            <a:r>
              <a:rPr lang="ru-RU" sz="1600" i="1" dirty="0"/>
              <a:t>(На уровне носа пальцами изображают морковку.)</a:t>
            </a:r>
            <a:endParaRPr lang="ru-RU" sz="1600" dirty="0"/>
          </a:p>
          <a:p>
            <a:r>
              <a:rPr lang="ru-RU" sz="1600" b="1" dirty="0"/>
              <a:t>И угольками вместо </a:t>
            </a:r>
            <a:r>
              <a:rPr lang="ru-RU" sz="1600" b="1" dirty="0" smtClean="0"/>
              <a:t>глаз</a:t>
            </a:r>
            <a:r>
              <a:rPr lang="ru-RU" sz="1600" b="1" i="1" dirty="0"/>
              <a:t> </a:t>
            </a:r>
            <a:r>
              <a:rPr lang="ru-RU" sz="1600" i="1" dirty="0"/>
              <a:t>               (Показывают на глаза</a:t>
            </a:r>
            <a:r>
              <a:rPr lang="ru-RU" sz="1600" i="1" dirty="0" smtClean="0"/>
              <a:t>.)</a:t>
            </a:r>
            <a:endParaRPr lang="ru-RU" sz="1600" dirty="0"/>
          </a:p>
          <a:p>
            <a:r>
              <a:rPr lang="ru-RU" sz="1600" b="1" dirty="0"/>
              <a:t>Прорисовали ротик ловко, </a:t>
            </a:r>
            <a:r>
              <a:rPr lang="ru-RU" sz="1600" dirty="0"/>
              <a:t>               </a:t>
            </a:r>
            <a:r>
              <a:rPr lang="ru-RU" sz="1600" i="1" dirty="0"/>
              <a:t>(Трогают рот.)</a:t>
            </a:r>
            <a:endParaRPr lang="ru-RU" sz="1600" dirty="0"/>
          </a:p>
          <a:p>
            <a:r>
              <a:rPr lang="ru-RU" sz="1600" b="1" dirty="0"/>
              <a:t>Смотрели в профиль и </a:t>
            </a:r>
            <a:r>
              <a:rPr lang="ru-RU" sz="1600" b="1" dirty="0" smtClean="0"/>
              <a:t>анфас</a:t>
            </a:r>
            <a:r>
              <a:rPr lang="ru-RU" sz="1600" dirty="0"/>
              <a:t>.       </a:t>
            </a:r>
            <a:r>
              <a:rPr lang="ru-RU" sz="1600" i="1" dirty="0"/>
              <a:t>Поворачивают голову в сторону, прямо.)</a:t>
            </a:r>
            <a:endParaRPr lang="ru-RU" sz="1600" dirty="0"/>
          </a:p>
          <a:p>
            <a:r>
              <a:rPr lang="ru-RU" sz="1600" b="1" dirty="0"/>
              <a:t>На голову ведро надели, </a:t>
            </a:r>
            <a:r>
              <a:rPr lang="ru-RU" sz="1600" dirty="0"/>
              <a:t>                (</a:t>
            </a:r>
            <a:r>
              <a:rPr lang="ru-RU" sz="1600" i="1" dirty="0"/>
              <a:t>Делают движения двумя руками сверху вниз по голове.)</a:t>
            </a:r>
            <a:endParaRPr lang="ru-RU" sz="1600" dirty="0"/>
          </a:p>
          <a:p>
            <a:r>
              <a:rPr lang="ru-RU" sz="1600" b="1" dirty="0"/>
              <a:t>Украсили его пером</a:t>
            </a:r>
            <a:r>
              <a:rPr lang="ru-RU" sz="1600" b="1" i="1" dirty="0"/>
              <a:t>. </a:t>
            </a:r>
            <a:r>
              <a:rPr lang="ru-RU" sz="1600" i="1" dirty="0"/>
              <a:t>            (Поднимают одну руку вверх расставляют пальцы.)</a:t>
            </a:r>
            <a:endParaRPr lang="ru-RU" sz="1600" dirty="0"/>
          </a:p>
          <a:p>
            <a:r>
              <a:rPr lang="ru-RU" sz="1600" b="1" dirty="0"/>
              <a:t>Метлу воткнули для порядка</a:t>
            </a:r>
            <a:r>
              <a:rPr lang="ru-RU" sz="1600" b="1" i="1" dirty="0"/>
              <a:t> </a:t>
            </a:r>
            <a:r>
              <a:rPr lang="ru-RU" sz="1600" i="1" dirty="0"/>
              <a:t> </a:t>
            </a:r>
            <a:r>
              <a:rPr lang="ru-RU" sz="1600" i="1" dirty="0" smtClean="0"/>
              <a:t>.</a:t>
            </a:r>
            <a:r>
              <a:rPr lang="ru-RU" sz="1600" i="1" dirty="0"/>
              <a:t>      (Делают движение «подметание».)</a:t>
            </a:r>
            <a:endParaRPr lang="ru-RU" sz="1600" dirty="0"/>
          </a:p>
          <a:p>
            <a:r>
              <a:rPr lang="ru-RU" sz="1600" b="1" dirty="0"/>
              <a:t>Трудились дружно всем двором!</a:t>
            </a:r>
            <a:r>
              <a:rPr lang="ru-RU" sz="1600" dirty="0"/>
              <a:t>         </a:t>
            </a:r>
            <a:r>
              <a:rPr lang="ru-RU" sz="1600" i="1" dirty="0"/>
              <a:t>(Скрещивают пальцы рук в замок.)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881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6" y="0"/>
            <a:ext cx="91318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41" y="5229200"/>
            <a:ext cx="2778766" cy="14279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1028343"/>
            <a:ext cx="626469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</a:t>
            </a:r>
            <a:r>
              <a:rPr lang="ru-RU" sz="2400" b="1" dirty="0" smtClean="0"/>
              <a:t>«Мы </a:t>
            </a:r>
            <a:r>
              <a:rPr lang="ru-RU" sz="2400" b="1" dirty="0"/>
              <a:t>построим снежный ком»</a:t>
            </a:r>
            <a:endParaRPr lang="ru-RU" sz="2400" dirty="0"/>
          </a:p>
          <a:p>
            <a:endParaRPr lang="ru-RU" dirty="0" smtClean="0"/>
          </a:p>
          <a:p>
            <a:r>
              <a:rPr lang="ru-RU" b="1" dirty="0" smtClean="0"/>
              <a:t>Вышли </a:t>
            </a:r>
            <a:r>
              <a:rPr lang="ru-RU" b="1" dirty="0"/>
              <a:t>мы на улицу,</a:t>
            </a:r>
            <a:r>
              <a:rPr lang="ru-RU" dirty="0"/>
              <a:t> </a:t>
            </a:r>
            <a:r>
              <a:rPr lang="ru-RU" i="1" dirty="0"/>
              <a:t>(Маршируют)</a:t>
            </a:r>
            <a:r>
              <a:rPr lang="ru-RU" dirty="0"/>
              <a:t>        </a:t>
            </a:r>
          </a:p>
          <a:p>
            <a:r>
              <a:rPr lang="ru-RU" b="1" dirty="0"/>
              <a:t>Снегу намело!</a:t>
            </a:r>
            <a:r>
              <a:rPr lang="ru-RU" dirty="0"/>
              <a:t> </a:t>
            </a:r>
            <a:r>
              <a:rPr lang="ru-RU" i="1" dirty="0"/>
              <a:t>(Руки вверх и в стороны)</a:t>
            </a:r>
            <a:endParaRPr lang="ru-RU" dirty="0"/>
          </a:p>
          <a:p>
            <a:r>
              <a:rPr lang="ru-RU" b="1" dirty="0"/>
              <a:t>Вот лопаты мы возьмём,</a:t>
            </a:r>
            <a:r>
              <a:rPr lang="ru-RU" dirty="0"/>
              <a:t> </a:t>
            </a:r>
            <a:r>
              <a:rPr lang="ru-RU" i="1" dirty="0"/>
              <a:t>(Работают лопатами)</a:t>
            </a:r>
            <a:endParaRPr lang="ru-RU" dirty="0"/>
          </a:p>
          <a:p>
            <a:r>
              <a:rPr lang="ru-RU" b="1" dirty="0"/>
              <a:t>Да и снег весь разгребём.</a:t>
            </a:r>
            <a:r>
              <a:rPr lang="ru-RU" dirty="0"/>
              <a:t> </a:t>
            </a:r>
            <a:r>
              <a:rPr lang="ru-RU" i="1" dirty="0"/>
              <a:t>(Работают лопатами)</a:t>
            </a:r>
            <a:endParaRPr lang="ru-RU" dirty="0"/>
          </a:p>
          <a:p>
            <a:r>
              <a:rPr lang="ru-RU" b="1" dirty="0"/>
              <a:t>Протопаем дорожку</a:t>
            </a:r>
            <a:r>
              <a:rPr lang="ru-RU" dirty="0"/>
              <a:t> </a:t>
            </a:r>
            <a:r>
              <a:rPr lang="ru-RU" i="1" dirty="0"/>
              <a:t>(Топают ногами)</a:t>
            </a:r>
            <a:endParaRPr lang="ru-RU" dirty="0"/>
          </a:p>
          <a:p>
            <a:r>
              <a:rPr lang="ru-RU" b="1" dirty="0"/>
              <a:t>К </a:t>
            </a:r>
            <a:r>
              <a:rPr lang="ru-RU" b="1" dirty="0" smtClean="0"/>
              <a:t>самому порожку</a:t>
            </a:r>
            <a:r>
              <a:rPr lang="ru-RU" dirty="0" smtClean="0"/>
              <a:t>,</a:t>
            </a:r>
            <a:r>
              <a:rPr lang="ru-RU" dirty="0"/>
              <a:t> </a:t>
            </a:r>
            <a:r>
              <a:rPr lang="ru-RU" i="1" dirty="0"/>
              <a:t>(Топают ногами)</a:t>
            </a:r>
            <a:endParaRPr lang="ru-RU" dirty="0"/>
          </a:p>
          <a:p>
            <a:r>
              <a:rPr lang="ru-RU" b="1" dirty="0"/>
              <a:t>Слепим круглые снежки </a:t>
            </a:r>
            <a:r>
              <a:rPr lang="ru-RU" i="1" dirty="0"/>
              <a:t>(Лепят снежки)</a:t>
            </a:r>
            <a:endParaRPr lang="ru-RU" dirty="0"/>
          </a:p>
          <a:p>
            <a:r>
              <a:rPr lang="ru-RU" b="1" dirty="0"/>
              <a:t>И огромные комки, </a:t>
            </a:r>
            <a:r>
              <a:rPr lang="ru-RU" i="1" dirty="0"/>
              <a:t>(Показывают большой ком)</a:t>
            </a:r>
            <a:endParaRPr lang="ru-RU" dirty="0"/>
          </a:p>
          <a:p>
            <a:r>
              <a:rPr lang="ru-RU" b="1" dirty="0"/>
              <a:t>Мы построим снежный дом,</a:t>
            </a:r>
            <a:r>
              <a:rPr lang="ru-RU" dirty="0"/>
              <a:t> </a:t>
            </a:r>
            <a:r>
              <a:rPr lang="ru-RU" i="1" dirty="0"/>
              <a:t>(Маршируют)</a:t>
            </a:r>
            <a:endParaRPr lang="ru-RU" dirty="0"/>
          </a:p>
          <a:p>
            <a:r>
              <a:rPr lang="ru-RU" b="1" dirty="0"/>
              <a:t>Дружно жить мы будем в нём.</a:t>
            </a:r>
            <a:r>
              <a:rPr lang="ru-RU" dirty="0"/>
              <a:t> </a:t>
            </a:r>
            <a:r>
              <a:rPr lang="ru-RU" i="1" dirty="0"/>
              <a:t>(Хлопают)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260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550</Words>
  <Application>Microsoft Office PowerPoint</Application>
  <PresentationFormat>Экран (4:3)</PresentationFormat>
  <Paragraphs>186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17</cp:revision>
  <dcterms:created xsi:type="dcterms:W3CDTF">2022-12-11T11:51:50Z</dcterms:created>
  <dcterms:modified xsi:type="dcterms:W3CDTF">2022-12-14T17:36:42Z</dcterms:modified>
</cp:coreProperties>
</file>