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custDataLst>
    <p:tags r:id="rId1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2130425"/>
            <a:ext cx="6768752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EE482-23B0-4B07-87D1-15B94CB04EB6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92E86-BA13-4B4A-AC59-3B9DD2D184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342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EE482-23B0-4B07-87D1-15B94CB04EB6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92E86-BA13-4B4A-AC59-3B9DD2D184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91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EE482-23B0-4B07-87D1-15B94CB04EB6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92E86-BA13-4B4A-AC59-3B9DD2D184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944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EE482-23B0-4B07-87D1-15B94CB04EB6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92E86-BA13-4B4A-AC59-3B9DD2D184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0170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EE482-23B0-4B07-87D1-15B94CB04EB6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92E86-BA13-4B4A-AC59-3B9DD2D184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4413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EE482-23B0-4B07-87D1-15B94CB04EB6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92E86-BA13-4B4A-AC59-3B9DD2D184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6892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EE482-23B0-4B07-87D1-15B94CB04EB6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92E86-BA13-4B4A-AC59-3B9DD2D184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0249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EE482-23B0-4B07-87D1-15B94CB04EB6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92E86-BA13-4B4A-AC59-3B9DD2D184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1550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EE482-23B0-4B07-87D1-15B94CB04EB6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92E86-BA13-4B4A-AC59-3B9DD2D184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0858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EE482-23B0-4B07-87D1-15B94CB04EB6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92E86-BA13-4B4A-AC59-3B9DD2D184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239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EE482-23B0-4B07-87D1-15B94CB04EB6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92E86-BA13-4B4A-AC59-3B9DD2D184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1387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3394"/>
            <a:ext cx="8229600" cy="778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980728"/>
            <a:ext cx="8229600" cy="51454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0EE482-23B0-4B07-87D1-15B94CB04EB6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92E86-BA13-4B4A-AC59-3B9DD2D184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0377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</a:t>
            </a:r>
            <a:b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№59 </a:t>
            </a:r>
            <a:br>
              <a:rPr lang="ru-RU" dirty="0"/>
            </a:br>
            <a:br>
              <a:rPr lang="ru-RU" dirty="0"/>
            </a:br>
            <a:r>
              <a:rPr lang="ru-RU" sz="3600" dirty="0"/>
              <a:t>«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творческих способностей детей дошкольного возраста посредствам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тестопластики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3600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55576" y="4509120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</a:t>
            </a:r>
          </a:p>
          <a:p>
            <a:pPr algn="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Ткачева М.Ю</a:t>
            </a:r>
          </a:p>
          <a:p>
            <a:pPr algn="r"/>
            <a:endParaRPr lang="ru-RU" dirty="0"/>
          </a:p>
          <a:p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Воронеж 2022г</a:t>
            </a:r>
            <a:r>
              <a:rPr lang="ru-RU" sz="17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073565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9DE36D-4975-4023-B398-380E2B826E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Раскрашивание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E9C1B9F-2F00-4E39-B395-1209A6DF81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923" y="886287"/>
            <a:ext cx="3644474" cy="27333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E7AD6F4-1694-4213-B192-69947BD3742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3648360"/>
            <a:ext cx="4067944" cy="30509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5BF0FBB-A954-4E40-94CD-83F29C8667F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7507" y="912466"/>
            <a:ext cx="3644473" cy="27333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8652706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BF16D2-6611-4851-A555-31E0B12919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Сушка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C5DDA95-74FA-462F-9B1B-5F98D6F9F3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3184" y="1196752"/>
            <a:ext cx="3858816" cy="51450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BCBF2C0-013F-4FA6-84DA-2FA823880A5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224136"/>
            <a:ext cx="3838278" cy="51177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8033398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E690F4-6D08-4DE7-B5AC-FEDEC51B83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Играем в игрушки из теста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D425808-3AB3-41AF-B1E6-32ED016938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635747"/>
            <a:ext cx="4150139" cy="3112604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0A44C16-2857-4453-AD62-50E7E74F262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477151" y="528101"/>
            <a:ext cx="3579862" cy="4773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4638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3D7630-1019-4804-A967-5D631F6E88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Лепим с мамой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9EB79D7-7D4F-4408-B4E6-A6F031621F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319" y="1054692"/>
            <a:ext cx="2592288" cy="34563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12BD442-C553-4299-B797-1D161B57C16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1018" y="1916832"/>
            <a:ext cx="2163149" cy="44145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E8A67F7A-9227-4C29-8111-BF1B9AF39E9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6158" y="1054692"/>
            <a:ext cx="2427734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66AD010-F87F-4541-8322-2CB7237ADA5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24312" y="3682088"/>
            <a:ext cx="2592288" cy="29015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1356077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A199F9-770C-4184-AE76-0476833203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r>
              <a:rPr lang="ru-RU" dirty="0"/>
              <a:t>!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53160A9-7223-497A-8E58-381326DE56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2592" y="981075"/>
            <a:ext cx="3858816" cy="51450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784772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800AD9-FF68-43F4-B259-7DCB670B78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В.А Сухомлинский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4273861-81EF-4249-9C01-356B9E31EC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«Ум ребенка находится </a:t>
            </a:r>
          </a:p>
          <a:p>
            <a:pPr marL="0" indent="0" algn="r">
              <a:buNone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кончиках его пальцев»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2773309-C3F0-4578-9647-848DDA54616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184027"/>
            <a:ext cx="3397015" cy="47388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111925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9E3CCA-C924-4478-90B1-E5930AA89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Тестопластика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ставит задачи: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FEA9E365-7C74-441D-B26D-87714238B1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6594" y="908720"/>
            <a:ext cx="3500206" cy="26251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4B7A252-05B9-4522-A237-081FBD80DE69}"/>
              </a:ext>
            </a:extLst>
          </p:cNvPr>
          <p:cNvSpPr txBox="1"/>
          <p:nvPr/>
        </p:nvSpPr>
        <p:spPr>
          <a:xfrm>
            <a:off x="323332" y="764704"/>
            <a:ext cx="486326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мелкой моторики пальцев и кистей рук;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эстетического и художественного вкуса;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Развиваются навыки работы с материалом для лепки, при освоении приемов лепки: ощипывания, скатывания, сплющивания;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Развивается у детей умственная активность;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Развивается согласованность «глаза-руки»;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Сенсорное восприятие цвета и формы.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6F98A9BF-8E8A-4C80-8585-2A32F7D4580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0461" y="3677891"/>
            <a:ext cx="3500206" cy="26251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82253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5A07E198-20C7-491B-A317-F0A1234DE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Преимущество теста</a:t>
            </a:r>
          </a:p>
        </p:txBody>
      </p:sp>
      <p:pic>
        <p:nvPicPr>
          <p:cNvPr id="12" name="Объект 11">
            <a:extLst>
              <a:ext uri="{FF2B5EF4-FFF2-40B4-BE49-F238E27FC236}">
                <a16:creationId xmlns:a16="http://schemas.microsoft.com/office/drawing/2014/main" id="{F8E0FC7D-118D-44A2-B193-AE695AA1CA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1941" y="1124744"/>
            <a:ext cx="6860117" cy="51450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7406738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71F6EAD1-B57D-4B75-A123-DC8EFD29347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933814" y="3678827"/>
            <a:ext cx="3367816" cy="25258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D2523AB-AD49-4443-9294-C5FBAFFF095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440" y="3173362"/>
            <a:ext cx="2283718" cy="30449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4A50AC3-E565-4E88-8ACC-3D246DEC7D6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9367" y="1813481"/>
            <a:ext cx="3258994" cy="24442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D96168EA-5043-4ED3-A702-BCB87D838AE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9041" y="3992901"/>
            <a:ext cx="2525863" cy="25258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EF29CC5D-DA80-4357-85F9-7E41F2C75D7A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0207" y="351703"/>
            <a:ext cx="2603533" cy="1952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E67FF20-C737-439B-AA05-2285524257E8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495" y="211904"/>
            <a:ext cx="2046298" cy="27598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5FA6012-5064-49CF-A4A9-C87E0550A61F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058118" y="-160137"/>
            <a:ext cx="2232248" cy="29763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200526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AD6509-A71C-46FD-AB7B-012A02953A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Лепка из теста «Елочные игрушки»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0F3AA25-FCE7-4193-8E60-4DB462E0EE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868" y="980728"/>
            <a:ext cx="3718091" cy="27885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C140F65-FCCC-438C-92D2-97B3ED03DD3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061" y="4046966"/>
            <a:ext cx="3347864" cy="25108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D9699E9-4617-40A8-94C9-CECD122897A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7502" y="945125"/>
            <a:ext cx="3923928" cy="29429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B442FC4D-8DF4-4C9F-946E-0FE9CDE1662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2614" y="4068492"/>
            <a:ext cx="3563888" cy="2672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4022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>
            <a:extLst>
              <a:ext uri="{FF2B5EF4-FFF2-40B4-BE49-F238E27FC236}">
                <a16:creationId xmlns:a16="http://schemas.microsoft.com/office/drawing/2014/main" id="{3FED475D-55E3-4188-AD9F-9407060AC9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Раскатываем тесто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833C3B3-54B6-4C98-96EC-3F82ADE03D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6087" y="1196752"/>
            <a:ext cx="4032448" cy="51450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BC9380C-48F9-474E-995E-0209B9851D6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76056" y="1579485"/>
            <a:ext cx="3491880" cy="36990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308381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A50984-DA7B-4D34-A7BA-ADE9814CF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Лепка формами для теста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8463FFF-9209-443F-AE03-E8FDE77D90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5107" y="980728"/>
            <a:ext cx="3105911" cy="34675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1650972-78A3-4B59-84F8-93904A1C402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0637" y="1988840"/>
            <a:ext cx="2448272" cy="32643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F136C6D-8FA6-4879-A169-7F211632176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38528" y="3429000"/>
            <a:ext cx="2448272" cy="3015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7232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0D29C9-3B1C-4001-A9AA-B613332F16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Сушка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7D014E1-097B-454B-8A93-04622390A2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4046" y="1341911"/>
            <a:ext cx="2485714" cy="3282102"/>
          </a:xfr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A5C4A86-EC41-4430-962B-7855FE03DC4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00797" y="2204864"/>
            <a:ext cx="3092398" cy="4104456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51DEF1CE-658E-4AE8-83E8-BAD0775F3A7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83918" y="764704"/>
            <a:ext cx="2861419" cy="3799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7252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1f1b8685ba1e66ace2e14fc971a686ba9a785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</TotalTime>
  <Words>129</Words>
  <Application>Microsoft Office PowerPoint</Application>
  <PresentationFormat>Экран (4:3)</PresentationFormat>
  <Paragraphs>33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Times New Roman</vt:lpstr>
      <vt:lpstr>Wingdings</vt:lpstr>
      <vt:lpstr>Тема Office</vt:lpstr>
      <vt:lpstr>Муниципальное бюджетное дошкольное образовательное учреждение  Детский сад №59   «Развитие творческих способностей детей дошкольного возраста посредствам тестопластики» </vt:lpstr>
      <vt:lpstr>В.А Сухомлинский</vt:lpstr>
      <vt:lpstr>Тестопластика ставит задачи:</vt:lpstr>
      <vt:lpstr>Преимущество теста</vt:lpstr>
      <vt:lpstr>Презентация PowerPoint</vt:lpstr>
      <vt:lpstr>Лепка из теста «Елочные игрушки»</vt:lpstr>
      <vt:lpstr>Раскатываем тесто</vt:lpstr>
      <vt:lpstr>Лепка формами для теста</vt:lpstr>
      <vt:lpstr>Сушка</vt:lpstr>
      <vt:lpstr>Раскрашивание</vt:lpstr>
      <vt:lpstr>Сушка</vt:lpstr>
      <vt:lpstr>Играем в игрушки из теста</vt:lpstr>
      <vt:lpstr>Лепим с мамой</vt:lpstr>
      <vt:lpstr>Спасибо за внимание!</vt:lpstr>
    </vt:vector>
  </TitlesOfParts>
  <Company>http://presentation-creation.ru/powerpoint-templates.html</Company>
  <LinksUpToDate>false</LinksUpToDate>
  <SharedDoc>false</SharedDoc>
  <HyperlinkBase>http://presentation-creation.ru/powerpoint-templates.html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Разноцветные треугольники - шаблон презентации с сайта http://presentation-creation.ru</dc:title>
  <dc:creator>obstinate</dc:creator>
  <dc:description>Шаблон презентации с сайта http://presentation-creation.ru/</dc:description>
  <cp:lastModifiedBy>)))</cp:lastModifiedBy>
  <cp:revision>28</cp:revision>
  <dcterms:created xsi:type="dcterms:W3CDTF">2017-08-20T16:45:34Z</dcterms:created>
  <dcterms:modified xsi:type="dcterms:W3CDTF">2022-12-13T21:58:22Z</dcterms:modified>
</cp:coreProperties>
</file>