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4" r:id="rId3"/>
    <p:sldId id="268" r:id="rId4"/>
    <p:sldId id="269" r:id="rId5"/>
    <p:sldId id="277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993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60046C-6A2E-4FBD-8F30-4F2A0801EC2C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7014F8-2961-4AD4-B79C-AEA2EEF7B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215064" cy="270034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Охрана нашей 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природы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929198"/>
            <a:ext cx="7854696" cy="1214446"/>
          </a:xfrm>
        </p:spPr>
        <p:txBody>
          <a:bodyPr>
            <a:normAutofit/>
          </a:bodyPr>
          <a:lstStyle/>
          <a:p>
            <a:endParaRPr lang="ru-RU" sz="7200" dirty="0"/>
          </a:p>
        </p:txBody>
      </p:sp>
      <p:pic>
        <p:nvPicPr>
          <p:cNvPr id="5" name="Рисунок 4" descr=",бере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1944216" cy="65973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543824" cy="804836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Решите  кроссворд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857232"/>
            <a:ext cx="8258204" cy="4691063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Эта река протекает по Восточно-европейской равнине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На этой реке расположен город  Новосибирск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Река, на которой расположена столица нашей Родины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Эта река носит женское имя и протекает в Сибири.</a:t>
            </a:r>
            <a:endParaRPr lang="ru-RU"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42910" y="2928934"/>
          <a:ext cx="6977091" cy="3214708"/>
        </p:xfrm>
        <a:graphic>
          <a:graphicData uri="http://schemas.openxmlformats.org/drawingml/2006/table">
            <a:tbl>
              <a:tblPr/>
              <a:tblGrid>
                <a:gridCol w="507951"/>
                <a:gridCol w="646914"/>
                <a:gridCol w="646914"/>
                <a:gridCol w="646914"/>
                <a:gridCol w="646914"/>
                <a:gridCol w="646914"/>
                <a:gridCol w="646914"/>
                <a:gridCol w="646914"/>
                <a:gridCol w="646914"/>
                <a:gridCol w="646914"/>
                <a:gridCol w="646914"/>
              </a:tblGrid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Ы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543824" cy="804836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Проверь себя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857232"/>
            <a:ext cx="8258204" cy="4691063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Эта река протекает по восточно-европейской равнине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На этой реке расположен город  Новосибирск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Река, на которой расположена столица нашей Родины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Эта река носит женское имя  и протекает в Сибири.</a:t>
            </a:r>
            <a:endParaRPr lang="ru-RU"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42910" y="2928934"/>
          <a:ext cx="6977091" cy="3214708"/>
        </p:xfrm>
        <a:graphic>
          <a:graphicData uri="http://schemas.openxmlformats.org/drawingml/2006/table">
            <a:tbl>
              <a:tblPr/>
              <a:tblGrid>
                <a:gridCol w="507951"/>
                <a:gridCol w="646914"/>
                <a:gridCol w="646914"/>
                <a:gridCol w="646914"/>
                <a:gridCol w="646914"/>
                <a:gridCol w="646914"/>
                <a:gridCol w="646914"/>
                <a:gridCol w="646914"/>
                <a:gridCol w="646914"/>
                <a:gridCol w="646914"/>
                <a:gridCol w="646914"/>
              </a:tblGrid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Ы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Л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Ь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 </a:t>
                      </a: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59" marR="8659" marT="8659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Облако 4">
            <a:hlinkClick r:id="rId3" action="ppaction://hlinksldjump"/>
          </p:cNvPr>
          <p:cNvSpPr/>
          <p:nvPr/>
        </p:nvSpPr>
        <p:spPr>
          <a:xfrm>
            <a:off x="8001024" y="6000768"/>
            <a:ext cx="914400" cy="42862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ив отход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556792"/>
            <a:ext cx="4032448" cy="2376264"/>
          </a:xfrm>
          <a:prstGeom prst="rect">
            <a:avLst/>
          </a:prstGeom>
        </p:spPr>
      </p:pic>
      <p:pic>
        <p:nvPicPr>
          <p:cNvPr id="8" name="Рисунок 7" descr="берегите лес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40200" y="4221088"/>
            <a:ext cx="4071966" cy="2304256"/>
          </a:xfrm>
          <a:prstGeom prst="rect">
            <a:avLst/>
          </a:prstGeom>
        </p:spPr>
      </p:pic>
      <p:pic>
        <p:nvPicPr>
          <p:cNvPr id="10" name="Рисунок 9" descr="берегите лес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1556792"/>
            <a:ext cx="3890142" cy="259228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 Охранять природу – значит охранять Родину!»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237626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ndAc>
      <p:stSnd loop="1"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Собрать бы мусор, сохранить леса, </a:t>
            </a:r>
          </a:p>
          <a:p>
            <a:r>
              <a:rPr lang="ru-RU" dirty="0"/>
              <a:t>К живому относится с уважением…</a:t>
            </a:r>
          </a:p>
          <a:p>
            <a:r>
              <a:rPr lang="ru-RU" dirty="0"/>
              <a:t>Земля, прости, в долгу мы у тебя,</a:t>
            </a:r>
          </a:p>
          <a:p>
            <a:r>
              <a:rPr lang="ru-RU" dirty="0"/>
              <a:t>Ты - жизнь, а мы все разрушая,</a:t>
            </a:r>
          </a:p>
          <a:p>
            <a:r>
              <a:rPr lang="ru-RU" dirty="0"/>
              <a:t>Совсем забыли о твоей душе, </a:t>
            </a:r>
          </a:p>
          <a:p>
            <a:r>
              <a:rPr lang="ru-RU" dirty="0"/>
              <a:t>Совсем забыли, что она живая!</a:t>
            </a:r>
          </a:p>
          <a:p>
            <a:endParaRPr lang="ru-RU" dirty="0"/>
          </a:p>
        </p:txBody>
      </p:sp>
      <p:pic>
        <p:nvPicPr>
          <p:cNvPr id="7" name="Рисунок 6" descr=",бере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3240360" cy="61926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80910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Соберите  пословицы и поговорки  о родном крае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564904"/>
            <a:ext cx="4038600" cy="3790021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За морем теплее,</a:t>
            </a:r>
          </a:p>
          <a:p>
            <a:r>
              <a:rPr lang="ru-RU" sz="2800" b="1" dirty="0" smtClean="0"/>
              <a:t>На чужой стороне</a:t>
            </a:r>
          </a:p>
          <a:p>
            <a:r>
              <a:rPr lang="ru-RU" sz="2800" b="1" dirty="0" smtClean="0"/>
              <a:t>Своя земля </a:t>
            </a:r>
          </a:p>
          <a:p>
            <a:r>
              <a:rPr lang="ru-RU" sz="2800" b="1" dirty="0" smtClean="0"/>
              <a:t>Кто где родится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Родная землица  </a:t>
            </a:r>
          </a:p>
          <a:p>
            <a:r>
              <a:rPr lang="ru-RU" b="1" dirty="0" smtClean="0"/>
              <a:t>Родину, как и родителей 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20888"/>
            <a:ext cx="4038600" cy="3384377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Родина милей вдвойне.</a:t>
            </a:r>
          </a:p>
          <a:p>
            <a:r>
              <a:rPr lang="ru-RU" sz="2800" b="1" dirty="0" smtClean="0"/>
              <a:t>там и пригодится.</a:t>
            </a:r>
          </a:p>
          <a:p>
            <a:r>
              <a:rPr lang="ru-RU" sz="2800" b="1" dirty="0" smtClean="0"/>
              <a:t>и в горсти мила.</a:t>
            </a:r>
          </a:p>
          <a:p>
            <a:r>
              <a:rPr lang="ru-RU" sz="2800" b="1" dirty="0" smtClean="0"/>
              <a:t>а у нас светлее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и во сне снится.</a:t>
            </a:r>
          </a:p>
          <a:p>
            <a:r>
              <a:rPr lang="ru-RU" b="1" smtClean="0"/>
              <a:t> </a:t>
            </a:r>
            <a:r>
              <a:rPr lang="ru-RU" b="1" dirty="0" smtClean="0"/>
              <a:t>не выбирают.</a:t>
            </a:r>
            <a:endParaRPr lang="ru-RU" b="1" dirty="0"/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1037</TotalTime>
  <Words>219</Words>
  <Application>Microsoft Office PowerPoint</Application>
  <PresentationFormat>Экран (4:3)</PresentationFormat>
  <Paragraphs>77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Охрана нашей  природы</vt:lpstr>
      <vt:lpstr>Решите  кроссворд</vt:lpstr>
      <vt:lpstr>Проверь себя</vt:lpstr>
      <vt:lpstr>« Охранять природу – значит охранять Родину!» </vt:lpstr>
      <vt:lpstr>Слайд 5</vt:lpstr>
      <vt:lpstr>Соберите  пословицы и поговорки  о родном крае</vt:lpstr>
    </vt:vector>
  </TitlesOfParts>
  <Company>Функциональность ограничена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</dc:title>
  <dc:creator>Демонстрационно-бесплатная версия</dc:creator>
  <cp:lastModifiedBy>User</cp:lastModifiedBy>
  <cp:revision>95</cp:revision>
  <dcterms:created xsi:type="dcterms:W3CDTF">2010-11-29T13:12:55Z</dcterms:created>
  <dcterms:modified xsi:type="dcterms:W3CDTF">2022-12-14T16:47:57Z</dcterms:modified>
</cp:coreProperties>
</file>