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81" r:id="rId2"/>
    <p:sldId id="371" r:id="rId3"/>
    <p:sldId id="360" r:id="rId4"/>
    <p:sldId id="370" r:id="rId5"/>
    <p:sldId id="369" r:id="rId6"/>
    <p:sldId id="368" r:id="rId7"/>
    <p:sldId id="367" r:id="rId8"/>
    <p:sldId id="379" r:id="rId9"/>
    <p:sldId id="365" r:id="rId10"/>
    <p:sldId id="364" r:id="rId11"/>
    <p:sldId id="363" r:id="rId12"/>
    <p:sldId id="361" r:id="rId13"/>
    <p:sldId id="378" r:id="rId14"/>
    <p:sldId id="382" r:id="rId15"/>
    <p:sldId id="383" r:id="rId16"/>
    <p:sldId id="384" r:id="rId17"/>
    <p:sldId id="385" r:id="rId18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862D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0"/>
    <p:restoredTop sz="9460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defTabSz="930275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defTabSz="930275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 smtClean="0"/>
            </a:lvl1pPr>
          </a:lstStyle>
          <a:p>
            <a:pPr>
              <a:defRPr/>
            </a:pPr>
            <a:fld id="{B8BE0D3E-BC52-4291-A469-CD397E143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9331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ltGray"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14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952587"/>
            <a:ext cx="7772400" cy="1470025"/>
          </a:xfrm>
        </p:spPr>
        <p:txBody>
          <a:bodyPr/>
          <a:lstStyle/>
          <a:p>
            <a:r>
              <a:rPr lang="ru-RU" b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ПРЕЗЕНТАЦИЯ</a:t>
            </a: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«ДИКИЕ ЖИВОТНЫЕ ЗИМОЙ»</a:t>
            </a:r>
            <a: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подготовительная группа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899592" y="188640"/>
            <a:ext cx="698477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Как зимует </a:t>
            </a:r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кабан?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Gill Sans MT Condensed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14908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Ночами кабаны зимой греются в убежищах, лежат на ветках, листьях.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Если очень холодно – то ложатся близко друг к другу – греют друг друга.</a:t>
            </a:r>
            <a:endParaRPr lang="ru-RU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356992"/>
            <a:ext cx="8892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Кабаны никогда не зарываются в снег, они его не любят. </a:t>
            </a:r>
            <a:endParaRPr lang="ru-RU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657671"/>
            <a:ext cx="86409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Кормятся кабаны зимой днем.</a:t>
            </a:r>
          </a:p>
          <a:p>
            <a:pPr>
              <a:buFont typeface="Wingdings" pitchFamily="2" charset="2"/>
              <a:buChar char="Ø"/>
            </a:pP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Едят они веточки, выкапывают из-под снега желуди, орехи, траву.</a:t>
            </a:r>
            <a:endParaRPr lang="ru-RU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2290" name="Picture 2" descr="http://pluspng.com/img-png/wild-boar-png-hd-wild-hog-5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7744" y="1052736"/>
            <a:ext cx="3818182" cy="25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501008"/>
            <a:ext cx="89644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Дом бобра называется «хаткой». </a:t>
            </a:r>
          </a:p>
          <a:p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Бобры строят дом из веток и сучьев. Все веточки он скрепляют глиной, илом. В хатку можно зайти только под водой.</a:t>
            </a:r>
          </a:p>
          <a:p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Бобры живут семьями. </a:t>
            </a:r>
          </a:p>
          <a:p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Бобры зимой не спят, и им нужно есть! </a:t>
            </a:r>
          </a:p>
          <a:p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Зимой бобры плавают под водой и едят корни водных растений и свои осенние заготовки корма – припасенные ветки.</a:t>
            </a:r>
            <a:endParaRPr lang="ru-RU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899592" y="188640"/>
            <a:ext cx="698477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Как зимует </a:t>
            </a:r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бобр?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Gill Sans MT Condensed" pitchFamily="34" charset="0"/>
            </a:endParaRPr>
          </a:p>
        </p:txBody>
      </p:sp>
      <p:pic>
        <p:nvPicPr>
          <p:cNvPr id="11274" name="Picture 10" descr="http://pngimg.com/uploads/beaver/beaver_PNG6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1268760"/>
            <a:ext cx="4076700" cy="228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pngimg.com/uploads/bear/bear_PNG2346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20272" y="188640"/>
            <a:ext cx="1941194" cy="1440000"/>
          </a:xfrm>
          <a:prstGeom prst="rect">
            <a:avLst/>
          </a:prstGeom>
          <a:noFill/>
        </p:spPr>
      </p:pic>
      <p:sp>
        <p:nvSpPr>
          <p:cNvPr id="3" name="WordArt 5"/>
          <p:cNvSpPr>
            <a:spLocks noChangeArrowheads="1" noChangeShapeType="1" noTextEdit="1"/>
          </p:cNvSpPr>
          <p:nvPr/>
        </p:nvSpPr>
        <p:spPr bwMode="auto">
          <a:xfrm>
            <a:off x="2051720" y="260648"/>
            <a:ext cx="496887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Arial"/>
                <a:cs typeface="Arial"/>
              </a:rPr>
              <a:t>Отгадай загадки</a:t>
            </a:r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.</a:t>
            </a:r>
          </a:p>
        </p:txBody>
      </p:sp>
      <p:pic>
        <p:nvPicPr>
          <p:cNvPr id="9224" name="Picture 8" descr="https://img-fotki.yandex.ru/get/6305/66124276.79/0_71c4f_b0dbb45e_L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5013176"/>
            <a:ext cx="1346633" cy="1080000"/>
          </a:xfrm>
          <a:prstGeom prst="rect">
            <a:avLst/>
          </a:prstGeom>
          <a:noFill/>
        </p:spPr>
      </p:pic>
      <p:pic>
        <p:nvPicPr>
          <p:cNvPr id="9226" name="Picture 10" descr="https://clipart-db.ru/file_content/rastr/rastr_animal_035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88224" y="4149080"/>
            <a:ext cx="2821085" cy="2160000"/>
          </a:xfrm>
          <a:prstGeom prst="rect">
            <a:avLst/>
          </a:prstGeom>
          <a:noFill/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" y="1484784"/>
            <a:ext cx="9143999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000" b="1" i="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Веток хруст в лесу то тут, то там. Ищет жёлуди…?</a:t>
            </a:r>
          </a:p>
          <a:p>
            <a:r>
              <a:rPr lang="ru-RU" sz="2000" b="1" i="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Летом- </a:t>
            </a:r>
            <a:r>
              <a:rPr lang="ru-RU" sz="2000" b="1" i="0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серый, а зимой- </a:t>
            </a:r>
            <a:r>
              <a:rPr lang="ru-RU" sz="2000" b="1" i="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белый</a:t>
            </a: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  <a:endParaRPr lang="ru-RU" sz="2000" b="1" i="0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000" b="1" i="0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Летом- рыжая, а зимой- </a:t>
            </a:r>
            <a:r>
              <a:rPr lang="ru-RU" sz="2000" b="1" i="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серая</a:t>
            </a: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</a:p>
          <a:p>
            <a:r>
              <a:rPr lang="ru-RU" sz="2000" b="1" i="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Водяные мастера, строят дом без топора?</a:t>
            </a:r>
            <a:endParaRPr lang="ru-RU" sz="2000" b="1" i="0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000" b="1" i="0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Кто зимой холодной ходит </a:t>
            </a:r>
            <a:r>
              <a:rPr lang="ru-RU" sz="2000" b="1" i="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злой, голодный?</a:t>
            </a:r>
            <a:endParaRPr lang="ru-RU" sz="2000" b="1" i="0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000" b="1" i="0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Кто зимой ничего не ест</a:t>
            </a:r>
            <a:r>
              <a:rPr lang="ru-RU" sz="2000" b="1" i="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?</a:t>
            </a:r>
          </a:p>
          <a:p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Через поле напрямик, скачет белый воротник?</a:t>
            </a:r>
          </a:p>
          <a:p>
            <a:r>
              <a:rPr lang="ru-RU" sz="2000" b="1" i="0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Кто на своей голове лес носит?</a:t>
            </a:r>
          </a:p>
          <a:p>
            <a:endParaRPr lang="ru-RU" sz="3200" b="1" i="0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Gill Sans MT Condensed" pitchFamily="34" charset="0"/>
            </a:endParaRPr>
          </a:p>
        </p:txBody>
      </p:sp>
      <p:pic>
        <p:nvPicPr>
          <p:cNvPr id="9228" name="Picture 12" descr="http://www.playcast.ru/uploads/2018/10/05/25927282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0"/>
            <a:ext cx="961200" cy="1440000"/>
          </a:xfrm>
          <a:prstGeom prst="rect">
            <a:avLst/>
          </a:prstGeom>
          <a:noFill/>
        </p:spPr>
      </p:pic>
      <p:pic>
        <p:nvPicPr>
          <p:cNvPr id="9232" name="Picture 16" descr="http://www.playcast.ru/uploads/2013/11/29/6693224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508104" y="3933056"/>
            <a:ext cx="1892247" cy="1800000"/>
          </a:xfrm>
          <a:prstGeom prst="rect">
            <a:avLst/>
          </a:prstGeom>
          <a:noFill/>
        </p:spPr>
      </p:pic>
      <p:pic>
        <p:nvPicPr>
          <p:cNvPr id="9234" name="Picture 18" descr="http://pngimg.com/uploads/moose/moose_PNG1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4221088"/>
            <a:ext cx="1800000" cy="1800000"/>
          </a:xfrm>
          <a:prstGeom prst="rect">
            <a:avLst/>
          </a:prstGeom>
          <a:noFill/>
        </p:spPr>
      </p:pic>
      <p:pic>
        <p:nvPicPr>
          <p:cNvPr id="9240" name="Picture 24" descr="http://pngimg.com/uploads/beaver/beaver_PNG18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020272" y="2132856"/>
            <a:ext cx="1920000" cy="1440000"/>
          </a:xfrm>
          <a:prstGeom prst="rect">
            <a:avLst/>
          </a:prstGeom>
          <a:noFill/>
        </p:spPr>
      </p:pic>
      <p:pic>
        <p:nvPicPr>
          <p:cNvPr id="9242" name="Picture 26" descr="http://pngimg.com/uploads/boar/boar_PNG2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203848" y="4797152"/>
            <a:ext cx="2114645" cy="18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547664" y="0"/>
            <a:ext cx="62166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Кто где живёт?</a:t>
            </a: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395536" y="2060848"/>
            <a:ext cx="297100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У белки…</a:t>
            </a:r>
          </a:p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У </a:t>
            </a:r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медведя…</a:t>
            </a:r>
          </a:p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У </a:t>
            </a:r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зайца…</a:t>
            </a:r>
          </a:p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У </a:t>
            </a:r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лисы</a:t>
            </a: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…</a:t>
            </a:r>
          </a:p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У лося…</a:t>
            </a:r>
          </a:p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У бобра…</a:t>
            </a:r>
          </a:p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У волка…</a:t>
            </a:r>
          </a:p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У кабана…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Gill Sans MT Condensed" pitchFamily="34" charset="0"/>
            </a:endParaRPr>
          </a:p>
        </p:txBody>
      </p:sp>
      <p:sp>
        <p:nvSpPr>
          <p:cNvPr id="4" name="Line 25"/>
          <p:cNvSpPr>
            <a:spLocks noChangeShapeType="1"/>
          </p:cNvSpPr>
          <p:nvPr/>
        </p:nvSpPr>
        <p:spPr bwMode="auto">
          <a:xfrm flipV="1">
            <a:off x="2483768" y="2564904"/>
            <a:ext cx="1871662" cy="316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5796136" y="5661248"/>
            <a:ext cx="130997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нора</a:t>
            </a:r>
            <a:endParaRPr lang="ru-RU" sz="36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 MT Condensed" pitchFamily="34" charset="0"/>
            </a:endParaRPr>
          </a:p>
        </p:txBody>
      </p:sp>
      <p:sp>
        <p:nvSpPr>
          <p:cNvPr id="6" name="Line 24"/>
          <p:cNvSpPr>
            <a:spLocks noChangeShapeType="1"/>
          </p:cNvSpPr>
          <p:nvPr/>
        </p:nvSpPr>
        <p:spPr bwMode="auto">
          <a:xfrm rot="5400000" flipV="1">
            <a:off x="2087724" y="3969060"/>
            <a:ext cx="2304256" cy="151216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" name="Text Box 18"/>
          <p:cNvSpPr txBox="1">
            <a:spLocks noChangeArrowheads="1"/>
          </p:cNvSpPr>
          <p:nvPr/>
        </p:nvSpPr>
        <p:spPr bwMode="auto">
          <a:xfrm>
            <a:off x="3995936" y="5949280"/>
            <a:ext cx="106093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куст</a:t>
            </a:r>
          </a:p>
        </p:txBody>
      </p:sp>
      <p:sp>
        <p:nvSpPr>
          <p:cNvPr id="8" name="Line 23"/>
          <p:cNvSpPr>
            <a:spLocks noChangeShapeType="1"/>
          </p:cNvSpPr>
          <p:nvPr/>
        </p:nvSpPr>
        <p:spPr bwMode="auto">
          <a:xfrm rot="16200000">
            <a:off x="2267298" y="1341214"/>
            <a:ext cx="1296987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" name="Text Box 20"/>
          <p:cNvSpPr txBox="1">
            <a:spLocks noChangeArrowheads="1"/>
          </p:cNvSpPr>
          <p:nvPr/>
        </p:nvSpPr>
        <p:spPr bwMode="auto">
          <a:xfrm>
            <a:off x="3491880" y="836712"/>
            <a:ext cx="146508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дупло</a:t>
            </a:r>
          </a:p>
        </p:txBody>
      </p:sp>
      <p:sp>
        <p:nvSpPr>
          <p:cNvPr id="10" name="Line 21"/>
          <p:cNvSpPr>
            <a:spLocks noChangeShapeType="1"/>
          </p:cNvSpPr>
          <p:nvPr/>
        </p:nvSpPr>
        <p:spPr bwMode="auto">
          <a:xfrm rot="16200000">
            <a:off x="3779763" y="404813"/>
            <a:ext cx="1871663" cy="3311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6444208" y="764704"/>
            <a:ext cx="18526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берлога</a:t>
            </a:r>
          </a:p>
        </p:txBody>
      </p:sp>
      <p:sp>
        <p:nvSpPr>
          <p:cNvPr id="12" name="Line 23"/>
          <p:cNvSpPr>
            <a:spLocks noChangeShapeType="1"/>
          </p:cNvSpPr>
          <p:nvPr/>
        </p:nvSpPr>
        <p:spPr bwMode="auto">
          <a:xfrm rot="16200000">
            <a:off x="3023407" y="4185504"/>
            <a:ext cx="1801043" cy="244827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" name="Line 25"/>
          <p:cNvSpPr>
            <a:spLocks noChangeShapeType="1"/>
          </p:cNvSpPr>
          <p:nvPr/>
        </p:nvSpPr>
        <p:spPr bwMode="auto">
          <a:xfrm rot="5400000" flipV="1">
            <a:off x="3060254" y="3428578"/>
            <a:ext cx="1871662" cy="316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" name="Line 25"/>
          <p:cNvSpPr>
            <a:spLocks noChangeShapeType="1"/>
          </p:cNvSpPr>
          <p:nvPr/>
        </p:nvSpPr>
        <p:spPr bwMode="auto">
          <a:xfrm flipV="1">
            <a:off x="2123728" y="3717032"/>
            <a:ext cx="5472608" cy="93610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" name="Line 21"/>
          <p:cNvSpPr>
            <a:spLocks noChangeShapeType="1"/>
          </p:cNvSpPr>
          <p:nvPr/>
        </p:nvSpPr>
        <p:spPr bwMode="auto">
          <a:xfrm rot="16200000">
            <a:off x="4608276" y="3104691"/>
            <a:ext cx="71463" cy="41764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6804248" y="4869160"/>
            <a:ext cx="136815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хатка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Gill Sans MT Condensed" pitchFamily="34" charset="0"/>
            </a:endParaRPr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4499992" y="2492896"/>
            <a:ext cx="164166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логово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Gill Sans MT Condensed" pitchFamily="34" charset="0"/>
            </a:endParaRP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5148064" y="4293096"/>
            <a:ext cx="17860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ЛЕЖАНКА</a:t>
            </a:r>
            <a:endParaRPr lang="ru-RU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Gill Sans MT Condensed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58082" y="3286124"/>
            <a:ext cx="1643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СТОЙБИЩЕ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  <p:bldP spid="8" grpId="0" animBg="1"/>
      <p:bldP spid="9" grpId="0"/>
      <p:bldP spid="10" grpId="0" animBg="1"/>
      <p:bldP spid="12" grpId="0" animBg="1"/>
      <p:bldP spid="13" grpId="0" animBg="1"/>
      <p:bldP spid="14" grpId="0" animBg="1"/>
      <p:bldP spid="15" grpId="0" animBg="1"/>
      <p:bldP spid="17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476672"/>
            <a:ext cx="468961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Кто лишний? 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Gill Sans MT Condensed" pitchFamily="34" charset="0"/>
            </a:endParaRPr>
          </a:p>
        </p:txBody>
      </p:sp>
      <p:pic>
        <p:nvPicPr>
          <p:cNvPr id="5" name="Picture 2" descr="http://pngimg.com/uploads/bear/bear_PNG2346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3212976"/>
            <a:ext cx="2911791" cy="2160000"/>
          </a:xfrm>
          <a:prstGeom prst="rect">
            <a:avLst/>
          </a:prstGeom>
          <a:noFill/>
        </p:spPr>
      </p:pic>
      <p:pic>
        <p:nvPicPr>
          <p:cNvPr id="6" name="Picture 10" descr="https://clipart-db.ru/file_content/rastr/rastr_animal_03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3768" y="1484784"/>
            <a:ext cx="3291266" cy="2520000"/>
          </a:xfrm>
          <a:prstGeom prst="rect">
            <a:avLst/>
          </a:prstGeom>
          <a:noFill/>
        </p:spPr>
      </p:pic>
      <p:pic>
        <p:nvPicPr>
          <p:cNvPr id="7" name="Picture 26" descr="http://pngimg.com/uploads/boar/boar_PNG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836712"/>
            <a:ext cx="2114645" cy="1800000"/>
          </a:xfrm>
          <a:prstGeom prst="rect">
            <a:avLst/>
          </a:prstGeom>
          <a:noFill/>
        </p:spPr>
      </p:pic>
      <p:pic>
        <p:nvPicPr>
          <p:cNvPr id="8" name="Picture 2" descr="https://ds03.infourok.ru/uploads/ex/0483/0003254a-6941456d/hello_html_c64abe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10250" y="1124744"/>
            <a:ext cx="3333750" cy="2867025"/>
          </a:xfrm>
          <a:prstGeom prst="rect">
            <a:avLst/>
          </a:prstGeom>
          <a:noFill/>
        </p:spPr>
      </p:pic>
      <p:pic>
        <p:nvPicPr>
          <p:cNvPr id="1028" name="Picture 4" descr="https://www.zootehnikoff.ru/wp-content/uploads/2017/01/kzl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79912" y="3933056"/>
            <a:ext cx="3041719" cy="25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8" y="1772816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Цель:</a:t>
            </a:r>
            <a:r>
              <a:rPr lang="ru-RU" dirty="0" smtClean="0"/>
              <a:t> учить детей подбирать и называть слова-признаки, слова-действия.</a:t>
            </a:r>
          </a:p>
          <a:p>
            <a:r>
              <a:rPr lang="ru-RU" dirty="0" smtClean="0"/>
              <a:t>Медведь (какой?) … (бурый, косолапый, неуклюжий).</a:t>
            </a:r>
            <a:br>
              <a:rPr lang="ru-RU" dirty="0" smtClean="0"/>
            </a:br>
            <a:r>
              <a:rPr lang="ru-RU" dirty="0" smtClean="0"/>
              <a:t>Волк (какой?) … (серый, зубастый, злой).</a:t>
            </a:r>
            <a:br>
              <a:rPr lang="ru-RU" dirty="0" smtClean="0"/>
            </a:br>
            <a:r>
              <a:rPr lang="ru-RU" dirty="0" smtClean="0"/>
              <a:t>Заяц (какой?) … (длинноухий, трусливый, пугливый).</a:t>
            </a:r>
            <a:br>
              <a:rPr lang="ru-RU" dirty="0" smtClean="0"/>
            </a:br>
            <a:r>
              <a:rPr lang="ru-RU" dirty="0" smtClean="0"/>
              <a:t>Лиса (какая?) … (хитрая, рыжая, пушистая).</a:t>
            </a:r>
          </a:p>
          <a:p>
            <a:r>
              <a:rPr lang="ru-RU" dirty="0" smtClean="0"/>
              <a:t>Медведь (что делает?) … (спит, переваливается, косолапит).</a:t>
            </a:r>
            <a:br>
              <a:rPr lang="ru-RU" dirty="0" smtClean="0"/>
            </a:br>
            <a:r>
              <a:rPr lang="ru-RU" dirty="0" smtClean="0"/>
              <a:t>Волк (что делает?) … (воет, убегает, догоняет).</a:t>
            </a:r>
            <a:br>
              <a:rPr lang="ru-RU" dirty="0" smtClean="0"/>
            </a:br>
            <a:r>
              <a:rPr lang="ru-RU" dirty="0" smtClean="0"/>
              <a:t>Лиса (что делает?) … (выслеживает, бежит, ловит).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476672"/>
            <a:ext cx="57227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Игра «Подбери словечко»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268760"/>
            <a:ext cx="88204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 медведицы  - … (медвежонок, медвежата).</a:t>
            </a:r>
            <a:br>
              <a:rPr lang="ru-RU" dirty="0" smtClean="0"/>
            </a:br>
            <a:r>
              <a:rPr lang="ru-RU" dirty="0" smtClean="0"/>
              <a:t>У лисицы  - … (лисенок, лисята).</a:t>
            </a:r>
            <a:br>
              <a:rPr lang="ru-RU" dirty="0" smtClean="0"/>
            </a:br>
            <a:r>
              <a:rPr lang="ru-RU" dirty="0" smtClean="0"/>
              <a:t>У белки  - … (бельчонок, бельчата).</a:t>
            </a:r>
            <a:br>
              <a:rPr lang="ru-RU" dirty="0" smtClean="0"/>
            </a:br>
            <a:r>
              <a:rPr lang="ru-RU" dirty="0" smtClean="0"/>
              <a:t>У волчицы  - … (волчонок, волчата).</a:t>
            </a:r>
            <a:br>
              <a:rPr lang="ru-RU" dirty="0" smtClean="0"/>
            </a:br>
            <a:r>
              <a:rPr lang="ru-RU" dirty="0" smtClean="0"/>
              <a:t>У ежихи  - … (ежонок, ежата).</a:t>
            </a:r>
            <a:br>
              <a:rPr lang="ru-RU" dirty="0" smtClean="0"/>
            </a:br>
            <a:r>
              <a:rPr lang="ru-RU" dirty="0" smtClean="0"/>
              <a:t>У зайчихи  - … (зайчонок, зайчата).</a:t>
            </a:r>
          </a:p>
          <a:p>
            <a:r>
              <a:rPr lang="ru-RU" dirty="0" smtClean="0"/>
              <a:t>У бобрихи - …(бобрята).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404665"/>
            <a:ext cx="43205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Игра «Кто у кого?»</a:t>
            </a:r>
          </a:p>
          <a:p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СПСИБО ЗА</a:t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ВИМАНИЕ!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476672"/>
            <a:ext cx="54072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Дикие животные зимой.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412776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Пришла холодная зима</a:t>
            </a: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</a:p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Лес весь в снегу. </a:t>
            </a:r>
          </a:p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Спрятались под снегом плоды и семена. </a:t>
            </a:r>
          </a:p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Нет сочной травы </a:t>
            </a: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и</a:t>
            </a:r>
          </a:p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мягких листьев.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7704" y="260648"/>
            <a:ext cx="52835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НАЗОВИ ЖИВОТНЫХ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2564904"/>
            <a:ext cx="13873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ВОЛК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5661248"/>
            <a:ext cx="14079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ЛОСЬ</a:t>
            </a:r>
            <a:endParaRPr lang="ru-RU" sz="32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123728" y="2780928"/>
            <a:ext cx="22749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МЕДВЕДЬ</a:t>
            </a:r>
            <a:endParaRPr lang="ru-RU" sz="32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499992" y="2636912"/>
            <a:ext cx="13388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ЗАЯЦ</a:t>
            </a:r>
            <a:endParaRPr lang="ru-RU" sz="3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724128" y="4941168"/>
            <a:ext cx="16572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БЕЛКА</a:t>
            </a:r>
            <a:endParaRPr lang="ru-RU" sz="32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308304" y="2492896"/>
            <a:ext cx="15199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ЛИСА</a:t>
            </a:r>
            <a:endParaRPr lang="ru-RU" sz="3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9458" name="Picture 2" descr="https://ds05.infourok.ru/uploads/ex/0c0d/0002f23c-e659f40e/hello_html_m29ca0a2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1124744"/>
            <a:ext cx="2617450" cy="1800000"/>
          </a:xfrm>
          <a:prstGeom prst="rect">
            <a:avLst/>
          </a:prstGeom>
          <a:noFill/>
        </p:spPr>
      </p:pic>
      <p:pic>
        <p:nvPicPr>
          <p:cNvPr id="19462" name="Picture 6" descr="http://pngimg.com/uploads/rabbit/rabbit_PNG379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1052736"/>
            <a:ext cx="866153" cy="1440000"/>
          </a:xfrm>
          <a:prstGeom prst="rect">
            <a:avLst/>
          </a:prstGeom>
          <a:noFill/>
        </p:spPr>
      </p:pic>
      <p:pic>
        <p:nvPicPr>
          <p:cNvPr id="19464" name="Picture 8" descr="http://pngimg.com/uploads/wolf/wolf_PNG23189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76672"/>
            <a:ext cx="2019059" cy="2160000"/>
          </a:xfrm>
          <a:prstGeom prst="rect">
            <a:avLst/>
          </a:prstGeom>
          <a:noFill/>
        </p:spPr>
      </p:pic>
      <p:pic>
        <p:nvPicPr>
          <p:cNvPr id="19466" name="Picture 10" descr="http://www.playcast.ru/uploads/2015/12/04/1617166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24128" y="3140968"/>
            <a:ext cx="1440000" cy="1800000"/>
          </a:xfrm>
          <a:prstGeom prst="rect">
            <a:avLst/>
          </a:prstGeom>
          <a:noFill/>
        </p:spPr>
      </p:pic>
      <p:pic>
        <p:nvPicPr>
          <p:cNvPr id="19468" name="Picture 12" descr="http://www.playcast.ru/uploads/2014/11/18/10690251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40152" y="188640"/>
            <a:ext cx="2644312" cy="2880000"/>
          </a:xfrm>
          <a:prstGeom prst="rect">
            <a:avLst/>
          </a:prstGeom>
          <a:noFill/>
        </p:spPr>
      </p:pic>
      <p:pic>
        <p:nvPicPr>
          <p:cNvPr id="19470" name="Picture 14" descr="http://pngimg.com/uploads/moose/moose_PNG54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3212976"/>
            <a:ext cx="2326155" cy="2520000"/>
          </a:xfrm>
          <a:prstGeom prst="rect">
            <a:avLst/>
          </a:prstGeom>
          <a:noFill/>
        </p:spPr>
      </p:pic>
      <p:pic>
        <p:nvPicPr>
          <p:cNvPr id="19472" name="Picture 16" descr="http://telegramity.ru/web/Imagesstikers/328993bc1574f9a5cf04bf12bf3c8450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236296" y="4077072"/>
            <a:ext cx="2160000" cy="2160000"/>
          </a:xfrm>
          <a:prstGeom prst="rect">
            <a:avLst/>
          </a:prstGeom>
          <a:noFill/>
        </p:spPr>
      </p:pic>
      <p:sp>
        <p:nvSpPr>
          <p:cNvPr id="23" name="Прямоугольник 22"/>
          <p:cNvSpPr/>
          <p:nvPr/>
        </p:nvSpPr>
        <p:spPr>
          <a:xfrm>
            <a:off x="7596336" y="6093296"/>
            <a:ext cx="13183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БОБР</a:t>
            </a:r>
            <a:endParaRPr lang="ru-RU" sz="3200" dirty="0"/>
          </a:p>
        </p:txBody>
      </p:sp>
      <p:pic>
        <p:nvPicPr>
          <p:cNvPr id="19474" name="Picture 18" descr="http://pngimg.com/uploads/boar/boar_PNG3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915816" y="3356992"/>
            <a:ext cx="2607322" cy="1800000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3707904" y="5157192"/>
            <a:ext cx="16925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КАБАН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332656"/>
            <a:ext cx="573913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Как зимует заяц?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725144"/>
            <a:ext cx="939552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Какая шубка у зайца зимой?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Почему поменялся цвет шубки зимой у зайца?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Что ест заяц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? (семена растений, кору деревьев)</a:t>
            </a:r>
            <a:endParaRPr lang="ru-RU" sz="24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Где 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он </a:t>
            </a: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спит? </a:t>
            </a:r>
            <a:endParaRPr lang="ru-RU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8434" name="Picture 2" descr="http://www.playcast.ru/uploads/2015/12/21/1644248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3968" y="1196752"/>
            <a:ext cx="2070703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404664"/>
            <a:ext cx="62934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Как зимует белка? 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5229200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Зимой шубка у белки серая.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Белка ест шишки. Орехи, грибы.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Белка живёт в дупле.</a:t>
            </a:r>
            <a:endParaRPr lang="ru-RU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7410" name="Picture 2" descr="https://i.pinimg.com/originals/b8/fb/6d/b8fb6d629662d0f7b561b2289714f5a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1268760"/>
            <a:ext cx="2956640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404664"/>
            <a:ext cx="596881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Как  зимует лиса?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5085184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Зимой шубка у лисы пушистая, тёплая.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Зимой лиса ест мышей, зайцев.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Лиса живёт в норе.</a:t>
            </a:r>
            <a:endParaRPr lang="ru-RU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6386" name="Picture 2" descr="https://avatanplus.com/files/resources/original/58ee4ac31251415b62d40a0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1268760"/>
            <a:ext cx="3157894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260648"/>
            <a:ext cx="574715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Как зимует лось?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573016"/>
            <a:ext cx="792088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Зимой лоси живут вместе, обгладывают кору деревьев, растирая ее мощными и крепкими зубами. 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Очень любят лоси кору молодых осинок. Едят они и побеги молодых сосен, для них эти побеги как лекарство.</a:t>
            </a:r>
          </a:p>
          <a:p>
            <a:pPr>
              <a:buFont typeface="Wingdings" pitchFamily="2" charset="2"/>
              <a:buChar char="Ø"/>
            </a:pPr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Отдыхают лоси зимой, закопавшись в снег, в снежных ямах.</a:t>
            </a:r>
            <a:endParaRPr lang="ru-RU" sz="2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5362" name="Picture 2" descr="https://ds03.infourok.ru/uploads/ex/0483/0003254a-6941456d/hello_html_c64abe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980728"/>
            <a:ext cx="3333750" cy="2867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67544" y="188640"/>
            <a:ext cx="84153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Как зимует медведь?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467544" y="4365104"/>
            <a:ext cx="8231188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0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Зимой медведь ничего не ест.</a:t>
            </a:r>
          </a:p>
          <a:p>
            <a:endParaRPr lang="ru-RU" sz="3600" b="1" i="0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Gill Sans MT Condensed" pitchFamily="34" charset="0"/>
            </a:endParaRPr>
          </a:p>
          <a:p>
            <a:r>
              <a:rPr lang="ru-RU" sz="3600" b="1" i="0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Медведь всю зиму спит в берлоге.</a:t>
            </a:r>
          </a:p>
        </p:txBody>
      </p:sp>
      <p:pic>
        <p:nvPicPr>
          <p:cNvPr id="8" name="Picture 2" descr="http://pngimg.com/uploads/bear/bear_PNG2344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836712"/>
            <a:ext cx="4580333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728662" y="332656"/>
            <a:ext cx="84153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5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Как зимует </a:t>
            </a:r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Gill Sans MT Condensed" pitchFamily="34" charset="0"/>
              </a:rPr>
              <a:t>волк?</a:t>
            </a:r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Gill Sans MT Condensed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005064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Волки – хищники коварные и очень опасные и для зверей, и для человека. </a:t>
            </a:r>
          </a:p>
          <a:p>
            <a:pPr>
              <a:buFont typeface="Wingdings" pitchFamily="2" charset="2"/>
              <a:buChar char="Ø"/>
            </a:pP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Волки отлично видят даже в темноте и прекрасно слышат.</a:t>
            </a:r>
            <a:b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Зимой волк не может быстро бегать по рыхлому снегу, по насту бегает очень быстро! </a:t>
            </a:r>
            <a:endParaRPr lang="ru-RU" sz="2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027003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Они охотятся на лосей, зайцев, куропаток, тетеревов. </a:t>
            </a:r>
          </a:p>
        </p:txBody>
      </p:sp>
      <p:pic>
        <p:nvPicPr>
          <p:cNvPr id="13316" name="Picture 4" descr="https://avatanplus.com/files/resources/original/5724bf5527b9c154678b64ab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3848" y="1052736"/>
            <a:ext cx="3514099" cy="32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оформления 'Снежинки'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'Снежинки'</Template>
  <TotalTime>843</TotalTime>
  <Words>471</Words>
  <Application>Microsoft Office PowerPoint</Application>
  <PresentationFormat>Экран (4:3)</PresentationFormat>
  <Paragraphs>88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Шаблон оформления 'Снежинки'</vt:lpstr>
      <vt:lpstr>  ПРЕЗЕНТАЦИЯ «ДИКИЕ ЖИВОТНЫЕ ЗИМОЙ»  подготовительная группа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СПСИБО ЗА ВИМАНИЕ!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Ольга</dc:creator>
  <cp:lastModifiedBy>PC_Home</cp:lastModifiedBy>
  <cp:revision>355</cp:revision>
  <dcterms:created xsi:type="dcterms:W3CDTF">2019-01-15T14:31:52Z</dcterms:created>
  <dcterms:modified xsi:type="dcterms:W3CDTF">2022-12-13T11:39:44Z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TC100775751049</vt:lpwstr>
  </property>
</Properties>
</file>