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4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57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071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27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9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75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571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321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71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01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478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23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8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91C98-C3F9-48B4-B364-17689D9C943B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5EC2F-4151-4D90-A94F-0525301051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090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80528" y="1772816"/>
            <a:ext cx="9433048" cy="1584176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дополнительной общеобразовательной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общеразвивающей программы: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«Вокальное искусство»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73016"/>
            <a:ext cx="8402052" cy="2088232"/>
          </a:xfrm>
        </p:spPr>
        <p:txBody>
          <a:bodyPr>
            <a:noAutofit/>
          </a:bodyPr>
          <a:lstStyle/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 - разработчик: </a:t>
            </a:r>
          </a:p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ФИО, педагог дополнительного образования</a:t>
            </a:r>
          </a:p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студентка группы ПДО-3.2</a:t>
            </a:r>
          </a:p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44.02.03</a:t>
            </a:r>
          </a:p>
          <a:p>
            <a:pPr marL="4489450" algn="l"/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Ваничкина А.С.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89113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Ростовской области «Волгодонский педагогический колледж»</a:t>
            </a:r>
            <a:endParaRPr lang="ru-RU" sz="20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fontAlgn="base" hangingPunct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(ГБПОУ РО «ВПК»)</a:t>
            </a:r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7955" y="6478861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г. Волгодонск, 2022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www.vsekolledzhi.ru/data/org/files/81/volgodonskiy-pedagogicheskiy-kolledzh/logo2/1/25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458" y="3501007"/>
            <a:ext cx="3102494" cy="288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04664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Дополнительная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общеобразовательная общеразвивающая программа «Вокальное искусство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имеет художественную направленность и разработана на основе программы «Вокальное искусство» О.А.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Аряшевой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педагога дополнительного образования ГБОУ «Школа «Марьино» (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г.Москва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2018 г.).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Уровень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Программы – базовый.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13" y="2957404"/>
            <a:ext cx="8263444" cy="3684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9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179512" y="692696"/>
            <a:ext cx="8748464" cy="3096344"/>
          </a:xfrm>
          <a:prstGeom prst="round2Diag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764704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Программа способствует воспитанию нравственно - эстетических чувств, формированию взглядов, убеждений и духовных потребностей обучающихся. </a:t>
            </a:r>
          </a:p>
          <a:p>
            <a:pPr algn="ctr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Обучение пению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– это путь развития и совершенствования своего голоса, певческой технологии, исполнительских возможностей, а через них – развитие и совершенствование своей личности.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0"/>
            <a:ext cx="3195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i="1" u="sng" dirty="0" smtClean="0">
                <a:latin typeface="Arial" pitchFamily="34" charset="0"/>
                <a:cs typeface="Arial" pitchFamily="34" charset="0"/>
              </a:rPr>
              <a:t>Актуальность.</a:t>
            </a:r>
            <a:endParaRPr lang="ru-RU" sz="3200" i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Прозрачный Музыка 80 х гифка - Прозрачный Музыка 80 х 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2569">
            <a:off x="507525" y="3903382"/>
            <a:ext cx="2816438" cy="28437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2913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Цель программы 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обучить пению, развить вокальные данные и певческие способности через приобщение учащихся к вокальному искусству. 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924944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latin typeface="Arial" pitchFamily="34" charset="0"/>
                <a:cs typeface="Arial" pitchFamily="34" charset="0"/>
              </a:rPr>
              <a:t>Программа рассчитана на 1 год обучения, 144 часа. </a:t>
            </a:r>
            <a:endParaRPr lang="ru-RU" sz="2400" b="1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3717032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По Программе обучаются дети, прошедшие предварительное прослушивание. При формировании групп проводится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проверка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уровня развития музыкальных способностей обучающихся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таких как диапазон голоса, ладовое чувство, музыкально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слуховое представление, музыкально - ритмическое чувство.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992" y="0"/>
            <a:ext cx="90730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Форма обучения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 групповая, количество обучающихся в группе не более 15 человек. </a:t>
            </a:r>
          </a:p>
          <a:p>
            <a:pPr algn="ctr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На занятиях применяется дифференцированный, индивидуальный подход к каждому обучающемуся.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363538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Каждое занятие имеет следующую структуру: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настройка певческих голосов: комплекс упражнений для работы над певческим дыханием;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дыхательная гимнастика;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речевые упражнения;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распевание;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работа над произведением, разучивание и дальнейшее исполнение; </a:t>
            </a:r>
          </a:p>
          <a:p>
            <a:pPr marL="363538"/>
            <a:r>
              <a:rPr lang="ru-RU" sz="2400" dirty="0" smtClean="0">
                <a:latin typeface="Arial" pitchFamily="34" charset="0"/>
                <a:cs typeface="Arial" pitchFamily="34" charset="0"/>
              </a:rPr>
              <a:t>– подведение итогов.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Evmo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4662917"/>
            <a:ext cx="2736304" cy="23832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5846"/>
            <a:ext cx="88204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 окончании реализации программы обучающиеся 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будут знать: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основные понятия о голосовом аппарате и гигиене голоса;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строение артикуляционного аппарата;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элементарные теоретические певческие навыки: дыхание, звукообразование, дикция,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звукоизвлечение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динамический рисунок произведения;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особенности и возможности певческого голоса; </a:t>
            </a:r>
          </a:p>
          <a:p>
            <a:pPr algn="ctr"/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будут уметь: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правильно дышать, петь «на опоре»;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грамотно использовать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вокально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певческие навыки;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активно артикулировать;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петь легким звуком, без напряжения.</a:t>
            </a:r>
          </a:p>
        </p:txBody>
      </p:sp>
      <p:pic>
        <p:nvPicPr>
          <p:cNvPr id="18434" name="Picture 2" descr="https://i1.wp.com/cdn.pixabay.com/photo/2016/11/19/20/44/treble-clef-1841082_960_7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41585">
            <a:off x="7193629" y="2281382"/>
            <a:ext cx="1216251" cy="2412398"/>
          </a:xfrm>
          <a:prstGeom prst="rect">
            <a:avLst/>
          </a:prstGeom>
          <a:noFill/>
        </p:spPr>
      </p:pic>
      <p:pic>
        <p:nvPicPr>
          <p:cNvPr id="18436" name="Picture 4" descr="https://kartinkin.net/uploads/posts/2022-03/1648103265_8-kartinkin-net-p-kartinki-muzikalnie-noti-dlya-oformleniya-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97574" flipH="1">
            <a:off x="792478" y="5351084"/>
            <a:ext cx="1410505" cy="1580560"/>
          </a:xfrm>
          <a:prstGeom prst="rect">
            <a:avLst/>
          </a:prstGeom>
          <a:noFill/>
        </p:spPr>
      </p:pic>
      <p:pic>
        <p:nvPicPr>
          <p:cNvPr id="6" name="Picture 4" descr="https://kartinkin.net/uploads/posts/2022-03/1648103265_8-kartinkin-net-p-kartinki-muzikalnie-noti-dlya-oformleniya-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2080">
            <a:off x="7020273" y="4881083"/>
            <a:ext cx="1591424" cy="1783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352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дополнительной общеобразовательной  общеразвивающей программы:  «Вокальное искусство»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2022-10-03T12:37:19Z</dcterms:created>
  <dcterms:modified xsi:type="dcterms:W3CDTF">2022-12-14T09:55:54Z</dcterms:modified>
</cp:coreProperties>
</file>