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12/14/2022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12/14/2022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B4DF71-4C84-413D-95D8-0B6DB371B4A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8EA683F-0DCA-451C-AED1-C96E2E7B64D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85149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0D35BE3-8F86-4DF5-B6D3-DBEA8DB10AF0}"/>
              </a:ext>
            </a:extLst>
          </p:cNvPr>
          <p:cNvSpPr txBox="1"/>
          <p:nvPr/>
        </p:nvSpPr>
        <p:spPr>
          <a:xfrm>
            <a:off x="3273425" y="317500"/>
            <a:ext cx="564515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 д</a:t>
            </a:r>
            <a:r>
              <a:rPr lang="ru-RU" sz="4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кабря.</a:t>
            </a:r>
          </a:p>
          <a:p>
            <a:pPr algn="ctr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</a:t>
            </a:r>
            <a:r>
              <a:rPr lang="ru-RU" sz="4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сс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ная работа.</a:t>
            </a:r>
          </a:p>
        </p:txBody>
      </p:sp>
    </p:spTree>
    <p:extLst>
      <p:ext uri="{BB962C8B-B14F-4D97-AF65-F5344CB8AC3E}">
        <p14:creationId xmlns:p14="http://schemas.microsoft.com/office/powerpoint/2010/main" val="3672853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A95986F-79ED-4292-BF44-BC245953EAA6}"/>
              </a:ext>
            </a:extLst>
          </p:cNvPr>
          <p:cNvSpPr txBox="1"/>
          <p:nvPr/>
        </p:nvSpPr>
        <p:spPr>
          <a:xfrm>
            <a:off x="-165100" y="1166842"/>
            <a:ext cx="12192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</a:t>
            </a:r>
            <a:r>
              <a:rPr lang="ru-RU" sz="72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30+40=70</a:t>
            </a:r>
          </a:p>
          <a:p>
            <a:pPr algn="ctr"/>
            <a:r>
              <a:rPr lang="ru-RU" sz="72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6+1&lt;8 </a:t>
            </a:r>
          </a:p>
          <a:p>
            <a:pPr algn="ctr"/>
            <a:r>
              <a:rPr lang="ru-RU" sz="72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7+5=12</a:t>
            </a:r>
          </a:p>
          <a:p>
            <a:pPr algn="ctr"/>
            <a:r>
              <a:rPr lang="ru-RU" sz="72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6-4=2 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36486374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96742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CFEC12F-D4B3-4379-9F74-C4F039BB8296}"/>
              </a:ext>
            </a:extLst>
          </p:cNvPr>
          <p:cNvSpPr txBox="1"/>
          <p:nvPr/>
        </p:nvSpPr>
        <p:spPr>
          <a:xfrm>
            <a:off x="139700" y="2159000"/>
            <a:ext cx="118745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 </a:t>
            </a:r>
          </a:p>
          <a:p>
            <a:pPr algn="ctr"/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«Числовые выражения»</a:t>
            </a:r>
          </a:p>
        </p:txBody>
      </p:sp>
    </p:spTree>
    <p:extLst>
      <p:ext uri="{BB962C8B-B14F-4D97-AF65-F5344CB8AC3E}">
        <p14:creationId xmlns:p14="http://schemas.microsoft.com/office/powerpoint/2010/main" val="39464932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CECCA81-1FB2-497D-9307-D46F76ECD0E4}"/>
              </a:ext>
            </a:extLst>
          </p:cNvPr>
          <p:cNvSpPr txBox="1"/>
          <p:nvPr/>
        </p:nvSpPr>
        <p:spPr>
          <a:xfrm>
            <a:off x="-635000" y="1841500"/>
            <a:ext cx="11607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1)Познакомиться с новыми понятиями «числовое выражение», «значение выражения».</a:t>
            </a:r>
          </a:p>
          <a:p>
            <a:pPr algn="ctr"/>
            <a:r>
              <a:rPr lang="ru-RU" sz="3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2)Научиться находить значение выражения.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1681881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56638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A8CA1ED-5287-4C71-A308-3D444F8A5280}"/>
              </a:ext>
            </a:extLst>
          </p:cNvPr>
          <p:cNvSpPr txBox="1"/>
          <p:nvPr/>
        </p:nvSpPr>
        <p:spPr>
          <a:xfrm>
            <a:off x="254000" y="2184400"/>
            <a:ext cx="9956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задание:</a:t>
            </a:r>
          </a:p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Рабочая тетрадь стр. 38 № 30, 32.</a:t>
            </a:r>
          </a:p>
        </p:txBody>
      </p:sp>
    </p:spTree>
    <p:extLst>
      <p:ext uri="{BB962C8B-B14F-4D97-AF65-F5344CB8AC3E}">
        <p14:creationId xmlns:p14="http://schemas.microsoft.com/office/powerpoint/2010/main" val="2441213242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21</TotalTime>
  <Words>53</Words>
  <Application>Microsoft Office PowerPoint</Application>
  <PresentationFormat>Широкоэкранный</PresentationFormat>
  <Paragraphs>12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Times New Roman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</cp:revision>
  <dcterms:created xsi:type="dcterms:W3CDTF">2022-12-14T12:44:17Z</dcterms:created>
  <dcterms:modified xsi:type="dcterms:W3CDTF">2022-12-14T13:05:19Z</dcterms:modified>
</cp:coreProperties>
</file>