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59" r:id="rId6"/>
    <p:sldId id="264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6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BBF6E0-0856-4D92-A0F2-AA6460767BA2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«Знакомство детей </a:t>
            </a: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средней группы с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историей денег»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МАДОУ «Детский сад комбинированного вида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№43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Апрелевка,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Фоминского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района, Московской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области»,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Ильинская Елена Анатольевна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0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87845532_1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988840"/>
            <a:ext cx="2952328" cy="2289991"/>
          </a:xfrm>
          <a:prstGeom prst="rect">
            <a:avLst/>
          </a:prstGeom>
          <a:noFill/>
        </p:spPr>
      </p:pic>
      <p:pic>
        <p:nvPicPr>
          <p:cNvPr id="2051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414521" cy="2522685"/>
          </a:xfrm>
          <a:prstGeom prst="rect">
            <a:avLst/>
          </a:prstGeom>
          <a:noFill/>
        </p:spPr>
      </p:pic>
      <p:pic>
        <p:nvPicPr>
          <p:cNvPr id="2052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725144"/>
            <a:ext cx="4020614" cy="1972072"/>
          </a:xfrm>
          <a:prstGeom prst="rect">
            <a:avLst/>
          </a:prstGeom>
          <a:noFill/>
        </p:spPr>
      </p:pic>
      <p:pic>
        <p:nvPicPr>
          <p:cNvPr id="2053" name="Picture 5" descr="C:\Users\User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3240360" cy="2070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Монеты современной России.</a:t>
            </a:r>
            <a:endParaRPr lang="ru-RU" dirty="0"/>
          </a:p>
        </p:txBody>
      </p:sp>
      <p:pic>
        <p:nvPicPr>
          <p:cNvPr id="20483" name="Picture 3" descr="C:\Users\User\Desktop\rubli2003sp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528391" cy="2334619"/>
          </a:xfrm>
          <a:prstGeom prst="rect">
            <a:avLst/>
          </a:prstGeom>
          <a:noFill/>
        </p:spPr>
      </p:pic>
      <p:pic>
        <p:nvPicPr>
          <p:cNvPr id="20484" name="Picture 4" descr="C:\Users\User\Desktop\822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2088232" cy="1296144"/>
          </a:xfrm>
          <a:prstGeom prst="rect">
            <a:avLst/>
          </a:prstGeom>
          <a:noFill/>
        </p:spPr>
      </p:pic>
      <p:pic>
        <p:nvPicPr>
          <p:cNvPr id="20485" name="Picture 5" descr="C:\Users\User\Desktop\2500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570" y="3356992"/>
            <a:ext cx="2665861" cy="1337778"/>
          </a:xfrm>
          <a:prstGeom prst="rect">
            <a:avLst/>
          </a:prstGeom>
          <a:noFill/>
        </p:spPr>
      </p:pic>
      <p:pic>
        <p:nvPicPr>
          <p:cNvPr id="20487" name="Picture 7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38450" cy="1428750"/>
          </a:xfrm>
          <a:prstGeom prst="rect">
            <a:avLst/>
          </a:prstGeom>
          <a:noFill/>
        </p:spPr>
      </p:pic>
      <p:pic>
        <p:nvPicPr>
          <p:cNvPr id="20488" name="Picture 8" descr="C:\Users\User\Desktop\41599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797152"/>
            <a:ext cx="2915816" cy="1457908"/>
          </a:xfrm>
          <a:prstGeom prst="rect">
            <a:avLst/>
          </a:prstGeom>
          <a:noFill/>
        </p:spPr>
      </p:pic>
      <p:pic>
        <p:nvPicPr>
          <p:cNvPr id="20489" name="Picture 9" descr="C:\Users\User\Desktop\10553507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157192"/>
            <a:ext cx="2448272" cy="1227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7032"/>
            <a:ext cx="3960440" cy="2880320"/>
          </a:xfrm>
          <a:prstGeom prst="rect">
            <a:avLst/>
          </a:prstGeom>
          <a:noFill/>
        </p:spPr>
      </p:pic>
      <p:pic>
        <p:nvPicPr>
          <p:cNvPr id="1029" name="Picture 5" descr="C:\Users\User\Desktop\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960440" cy="282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давно денег совсем не существовало. Человек  тогда еще жил в пещерах и  все свое время тратил на добывание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 этому человеку совершенно не были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20742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847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ловлей. Племена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заключали союз и стали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2952328" cy="2301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077072"/>
            <a:ext cx="3456383" cy="233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для обмена.</a:t>
            </a:r>
            <a:endParaRPr lang="ru-RU" dirty="0"/>
          </a:p>
        </p:txBody>
      </p:sp>
      <p:pic>
        <p:nvPicPr>
          <p:cNvPr id="3074" name="Picture 2" descr="C:\Users\User\Desktop\ДЕНЬГИ\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060848" cy="2295636"/>
          </a:xfrm>
          <a:prstGeom prst="rect">
            <a:avLst/>
          </a:prstGeom>
          <a:noFill/>
        </p:spPr>
      </p:pic>
      <p:pic>
        <p:nvPicPr>
          <p:cNvPr id="3075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2505878" cy="2088232"/>
          </a:xfrm>
          <a:prstGeom prst="rect">
            <a:avLst/>
          </a:prstGeom>
          <a:noFill/>
        </p:spPr>
      </p:pic>
      <p:pic>
        <p:nvPicPr>
          <p:cNvPr id="3076" name="Picture 4" descr="C:\Users\User\Desktop\ДЕНЬГИ\Д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4678270" cy="1944216"/>
          </a:xfrm>
          <a:prstGeom prst="rect">
            <a:avLst/>
          </a:prstGeom>
          <a:noFill/>
        </p:spPr>
      </p:pic>
      <p:sp>
        <p:nvSpPr>
          <p:cNvPr id="3078" name="AutoShape 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7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83106"/>
            <a:ext cx="2664296" cy="1998222"/>
          </a:xfrm>
          <a:prstGeom prst="rect">
            <a:avLst/>
          </a:prstGeom>
          <a:noFill/>
        </p:spPr>
      </p:pic>
      <p:pic>
        <p:nvPicPr>
          <p:cNvPr id="3098" name="Picture 26" descr="C:\Users\User\Desktop\ДЕНЬГИ\с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251064" cy="218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первобытные люди любили меняться украшениями: раковинами,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кусочками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янтаря, перьями и прочими красивыми вещами. Так украшения постепенно стали деньгами</a:t>
            </a: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176130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513495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Кузнецы чеканили монеты. Кусочек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серебра клался на наковальню, и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нему ударяли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чеканом- молотком с рисунком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надписью.</a:t>
            </a:r>
            <a:endParaRPr lang="ru-RU" sz="2000" b="1" dirty="0"/>
          </a:p>
        </p:txBody>
      </p:sp>
      <p:pic>
        <p:nvPicPr>
          <p:cNvPr id="18434" name="Picture 2" descr="C:\Users\User\Desktop\ДЕНЬГИ\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5803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Древние монеты Руси.</a:t>
            </a:r>
            <a:endParaRPr lang="ru-RU" dirty="0"/>
          </a:p>
        </p:txBody>
      </p:sp>
      <p:pic>
        <p:nvPicPr>
          <p:cNvPr id="19458" name="Picture 2" descr="C:\Users\User\Desktop\410952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850701"/>
            <a:ext cx="2232249" cy="2277806"/>
          </a:xfrm>
          <a:prstGeom prst="rect">
            <a:avLst/>
          </a:prstGeom>
          <a:noFill/>
        </p:spPr>
      </p:pic>
      <p:pic>
        <p:nvPicPr>
          <p:cNvPr id="19459" name="Picture 3" descr="C:\Users\User\Desktop\pw81n2lo0smt6g4cvefhuib5jaxr3qd7ykz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20820"/>
            <a:ext cx="3551212" cy="2367475"/>
          </a:xfrm>
          <a:prstGeom prst="rect">
            <a:avLst/>
          </a:prstGeom>
          <a:noFill/>
        </p:spPr>
      </p:pic>
      <p:pic>
        <p:nvPicPr>
          <p:cNvPr id="19460" name="Picture 4" descr="C:\Users\User\Desktop\Три копейки серебром 1841 г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85388"/>
            <a:ext cx="3096344" cy="2322258"/>
          </a:xfrm>
          <a:prstGeom prst="rect">
            <a:avLst/>
          </a:prstGeom>
          <a:noFill/>
        </p:spPr>
      </p:pic>
      <p:pic>
        <p:nvPicPr>
          <p:cNvPr id="19461" name="Picture 5" descr="C:\Users\User\Desktop\1333262180_moneti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3635896" y="4149080"/>
            <a:ext cx="4752527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Петербургжский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Московский монетные дворы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20" y="1268760"/>
            <a:ext cx="3940289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58224831_Moskovskiy_monetnuyy_dvor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6265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167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«Знакомство детей средней группы с историей денег»</vt:lpstr>
      <vt:lpstr>Слайд 2</vt:lpstr>
      <vt:lpstr>     Давным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Предметы для обмена.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</vt:lpstr>
      <vt:lpstr>Кузнецы чеканили монеты. Кусочек серебра клался на наковальню, и по нему ударяли чеканом- молотком с рисунком или надписью.</vt:lpstr>
      <vt:lpstr>Древние монеты Руси.</vt:lpstr>
      <vt:lpstr>Санкт – Петербургжский и Московский монетные дворы.</vt:lpstr>
      <vt:lpstr>      Вот так чеканят и печатают современные  деньги.</vt:lpstr>
      <vt:lpstr>Монеты современной России.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денег»</dc:title>
  <dc:creator>User</dc:creator>
  <cp:lastModifiedBy>Игорь</cp:lastModifiedBy>
  <cp:revision>17</cp:revision>
  <dcterms:created xsi:type="dcterms:W3CDTF">2015-04-15T11:03:54Z</dcterms:created>
  <dcterms:modified xsi:type="dcterms:W3CDTF">2022-12-14T19:47:19Z</dcterms:modified>
</cp:coreProperties>
</file>