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23E9B-2B17-4220-A820-4A810D127D0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D1BC2-45CD-43C4-95A5-486BA8AC0A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b="1" dirty="0" smtClean="0"/>
              <a:t>Части суток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tx1"/>
                </a:solidFill>
              </a:rPr>
              <a:t>Подготовила Кочергина К.И.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>Ночь</a:t>
            </a:r>
            <a:endParaRPr lang="ru-RU" sz="8000" b="1" dirty="0"/>
          </a:p>
        </p:txBody>
      </p:sp>
      <p:pic>
        <p:nvPicPr>
          <p:cNvPr id="4" name="Содержимое 3" descr="ночь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9677" y="1340768"/>
            <a:ext cx="8553339" cy="496855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015_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3741" y="1844824"/>
            <a:ext cx="8880259" cy="406271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93364228_chasti-sut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66302" y="-53403"/>
            <a:ext cx="10491693" cy="691140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Когда мы кушаем? 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Утро</a:t>
            </a:r>
            <a:endParaRPr lang="ru-RU" sz="7200" dirty="0"/>
          </a:p>
        </p:txBody>
      </p:sp>
      <p:pic>
        <p:nvPicPr>
          <p:cNvPr id="7" name="Содержимое 6" descr="утро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204864"/>
            <a:ext cx="4040188" cy="234690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r"/>
            <a:r>
              <a:rPr lang="ru-RU" sz="7200" dirty="0" smtClean="0"/>
              <a:t>Завтрак</a:t>
            </a:r>
            <a:endParaRPr lang="ru-RU" sz="7200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2771800" y="1196752"/>
            <a:ext cx="2448272" cy="9361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одержимое 10" descr="завтракать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6056" y="1988840"/>
            <a:ext cx="3883744" cy="374441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День </a:t>
            </a:r>
            <a:endParaRPr lang="ru-RU" sz="7200" dirty="0"/>
          </a:p>
        </p:txBody>
      </p:sp>
      <p:pic>
        <p:nvPicPr>
          <p:cNvPr id="8" name="Содержимое 7" descr="день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2420888"/>
            <a:ext cx="4040188" cy="234690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r"/>
            <a:r>
              <a:rPr lang="ru-RU" sz="7200" dirty="0" smtClean="0"/>
              <a:t>Обед</a:t>
            </a:r>
            <a:endParaRPr lang="ru-RU" sz="72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43808" y="1196752"/>
            <a:ext cx="3456384" cy="9409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endParaRPr lang="ru-RU" dirty="0"/>
          </a:p>
        </p:txBody>
      </p:sp>
      <p:pic>
        <p:nvPicPr>
          <p:cNvPr id="11" name="Содержимое 10" descr="столовка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6056" y="2204864"/>
            <a:ext cx="3878320" cy="292042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Вечер</a:t>
            </a:r>
            <a:endParaRPr lang="ru-RU" sz="7200" dirty="0"/>
          </a:p>
        </p:txBody>
      </p:sp>
      <p:pic>
        <p:nvPicPr>
          <p:cNvPr id="8" name="Содержимое 7" descr="вечер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49027" y="2420888"/>
            <a:ext cx="4214689" cy="244827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r"/>
            <a:r>
              <a:rPr lang="ru-RU" sz="7200" dirty="0" smtClean="0"/>
              <a:t>Ужин</a:t>
            </a:r>
            <a:endParaRPr lang="ru-RU" sz="7200" dirty="0"/>
          </a:p>
        </p:txBody>
      </p:sp>
      <p:pic>
        <p:nvPicPr>
          <p:cNvPr id="9" name="Содержимое 8" descr="Family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348880"/>
            <a:ext cx="4041775" cy="2689756"/>
          </a:xfrm>
        </p:spPr>
      </p:pic>
      <p:sp>
        <p:nvSpPr>
          <p:cNvPr id="7" name="Стрелка вправо 6"/>
          <p:cNvSpPr/>
          <p:nvPr/>
        </p:nvSpPr>
        <p:spPr>
          <a:xfrm>
            <a:off x="2987824" y="1196752"/>
            <a:ext cx="3312368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idskticheskaya-igra-chasti-sutok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6887518" cy="688751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>Утро</a:t>
            </a:r>
            <a:endParaRPr lang="ru-RU" sz="8000" b="1" dirty="0"/>
          </a:p>
        </p:txBody>
      </p:sp>
      <p:pic>
        <p:nvPicPr>
          <p:cNvPr id="4" name="Содержимое 3" descr="утро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84784"/>
            <a:ext cx="8677300" cy="504056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iutr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620688"/>
            <a:ext cx="8685339" cy="573560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284fa17fa0cb2fd10e7d661ca3d3a9b_i-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92871"/>
            <a:ext cx="4320480" cy="629196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День</a:t>
            </a:r>
            <a:endParaRPr lang="ru-RU" sz="7200" b="1" dirty="0"/>
          </a:p>
        </p:txBody>
      </p:sp>
      <p:pic>
        <p:nvPicPr>
          <p:cNvPr id="4" name="Содержимое 3" descr="день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8583448" cy="498604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e9fb67d0ba72595183264c352e573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1" y="487244"/>
            <a:ext cx="8613420" cy="563892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 smtClean="0"/>
              <a:t>Вечер</a:t>
            </a:r>
            <a:endParaRPr lang="ru-RU" sz="8000" b="1" dirty="0"/>
          </a:p>
        </p:txBody>
      </p:sp>
      <p:pic>
        <p:nvPicPr>
          <p:cNvPr id="4" name="Содержимое 3" descr="вечер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9677" y="1340768"/>
            <a:ext cx="8677300" cy="504056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nonton Kartu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878" y="1192819"/>
            <a:ext cx="8785610" cy="461244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20</Words>
  <Application>Microsoft Office PowerPoint</Application>
  <PresentationFormat>Экран (4:3)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Части суток</vt:lpstr>
      <vt:lpstr>Презентация PowerPoint</vt:lpstr>
      <vt:lpstr>Утро</vt:lpstr>
      <vt:lpstr>Презентация PowerPoint</vt:lpstr>
      <vt:lpstr>Презентация PowerPoint</vt:lpstr>
      <vt:lpstr>День</vt:lpstr>
      <vt:lpstr>Презентация PowerPoint</vt:lpstr>
      <vt:lpstr>Вечер</vt:lpstr>
      <vt:lpstr>Презентация PowerPoint</vt:lpstr>
      <vt:lpstr>Ночь</vt:lpstr>
      <vt:lpstr>Презентация PowerPoint</vt:lpstr>
      <vt:lpstr>Презентация PowerPoint</vt:lpstr>
      <vt:lpstr>Когда мы кушаем?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Части суток</dc:title>
  <dc:creator>Elena</dc:creator>
  <cp:lastModifiedBy>Владислав Кудрин</cp:lastModifiedBy>
  <cp:revision>17</cp:revision>
  <dcterms:created xsi:type="dcterms:W3CDTF">2018-11-01T07:48:32Z</dcterms:created>
  <dcterms:modified xsi:type="dcterms:W3CDTF">2022-12-14T16:12:34Z</dcterms:modified>
</cp:coreProperties>
</file>