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81" d="100"/>
          <a:sy n="81" d="100"/>
        </p:scale>
        <p:origin x="-300" y="-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8723D15-2212-4BAB-AB72-DDB1E1B157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292A99D4-BA42-49CC-9DA0-0B01594DC8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F2AA3B2-CE03-4C48-91BF-A0E452548F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B3D44-AE8E-41C7-B3CF-A52B6685DAF9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7E552468-0C86-4416-8040-5D22EAE6C7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67C4EA48-79EA-4C27-9D3A-3BF19BA23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D00DC-6E26-4D72-AA85-1C3E77B2A3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12697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D6DD0D2-61FC-48F5-B6FE-AE1344CA30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9BF236B9-ED5E-4AD6-9614-23A8FCC2BC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B86B0100-0CB7-429D-92E4-1BA51B2BBE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B3D44-AE8E-41C7-B3CF-A52B6685DAF9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39C23400-AE2C-414C-9E59-ECDEF6D4E7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7C896460-6B80-4ED2-8BDE-C50BC7996A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D00DC-6E26-4D72-AA85-1C3E77B2A3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36048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D964F5DC-A9A2-4D95-8E9D-30219E893A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9052CAB1-3FDC-41C4-B0AA-2CB5083112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E0D20762-0750-4DF8-B0CA-D30552FD79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B3D44-AE8E-41C7-B3CF-A52B6685DAF9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7175FB11-A36F-4FC7-AD4D-3AC17A0691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47E7958-A094-413A-9055-30F85210AB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D00DC-6E26-4D72-AA85-1C3E77B2A3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20078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651298F-EAEB-4F64-A40F-FAF9559410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67A58B4-83AA-4FEA-B095-F38B0E7076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16E8DA7D-290A-4B26-939E-426CE53293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B3D44-AE8E-41C7-B3CF-A52B6685DAF9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A8C18A0-717C-4C6B-B3F2-FC8FEC6839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F9B641B6-37A0-4C5E-BEF2-5E11EBB7D1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D00DC-6E26-4D72-AA85-1C3E77B2A3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7872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A01901E-D358-4DDE-A6B4-5A9FC655F5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5534E231-462C-441E-94DC-89D4D70A0B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FE744A6A-0CA0-477D-8075-A96F83BA82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B3D44-AE8E-41C7-B3CF-A52B6685DAF9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BCBB3884-DFB9-4D02-B1AB-31AD3F6C95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B632C11-E695-4010-90BA-567A0E909B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D00DC-6E26-4D72-AA85-1C3E77B2A3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7189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DBD640A-8B61-489D-AAC4-AFC5BECD65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FE4E5CD-AA7F-485E-AF9A-275187094D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B47073DC-D84B-4636-908A-95B71036EA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9BF17DE5-1C6C-447A-B0FD-4A51D50226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B3D44-AE8E-41C7-B3CF-A52B6685DAF9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E5F21096-0BEC-4100-80C0-EDE6910358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9EC97B3F-4B18-4766-B6F6-615D3F28E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D00DC-6E26-4D72-AA85-1C3E77B2A3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6408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3F1CCC1-0D37-43FE-A106-C5221B1264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5A354E8A-F62C-46E8-9828-BDEBC59F97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5370BF3B-B4E3-434E-B3FD-2A7D8DFD05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0985D022-2B7D-4D8C-A7ED-4044177286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148D3D99-D622-4F71-A0AC-A4B0E8C060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CD697254-5BED-47F2-B605-A9C0093911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B3D44-AE8E-41C7-B3CF-A52B6685DAF9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F2E1A739-D64D-429B-8187-619511C554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C0E17424-C9D1-48EC-87E3-D854B1463C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D00DC-6E26-4D72-AA85-1C3E77B2A3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51806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6E25AD5-9387-4C51-97E1-1D91B52C2C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D782D6A0-3E45-4D89-A78F-F3441C101E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B3D44-AE8E-41C7-B3CF-A52B6685DAF9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79C72DC2-7ED0-4D7D-80BA-E33B1247A7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AD736B4B-0D30-48BE-9444-4B12DC7E4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D00DC-6E26-4D72-AA85-1C3E77B2A3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9387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1AD9109D-0231-48A9-A05D-4C991BBB81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B3D44-AE8E-41C7-B3CF-A52B6685DAF9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FB8E2D5A-E0B1-4B52-A24D-9CF4F81E3E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4EED446F-E03B-40B5-B5C6-E431D33339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D00DC-6E26-4D72-AA85-1C3E77B2A3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7282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A81294C-D8D1-4AFF-B3DC-442DFEE279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321113A-77A2-4598-8220-8CAE33CB1E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5CED70F8-1FBB-445C-975B-744E993D27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EDF19033-2F89-4A02-99CB-DB22D775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B3D44-AE8E-41C7-B3CF-A52B6685DAF9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6DAFC3A7-6FFC-4B23-9CAC-C9F43D5457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DF89B106-0951-4473-8886-816CC88FC9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D00DC-6E26-4D72-AA85-1C3E77B2A3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01571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0982A40-9196-41FE-8E47-5F80287FEF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23C4EC99-D27D-4F77-AE68-95E06EE250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54BB8C11-D78A-4953-B66E-6D4D225E9C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26B96EE2-2A09-4DE2-BDAF-BAD9C87461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B3D44-AE8E-41C7-B3CF-A52B6685DAF9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3B686036-9647-4B3C-A373-10E65850F6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74DDA7B3-3426-47A4-A94D-8A753827B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D00DC-6E26-4D72-AA85-1C3E77B2A3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7318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BACC0BA-4C05-483D-BB51-A908A99124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85BFB77C-EE05-4050-A7DB-12FCA435A7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A558D64A-9C58-43CA-8503-A9EBAAB2C3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3B3D44-AE8E-41C7-B3CF-A52B6685DAF9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6E37B10-4E7E-42A7-B7A7-944A723DD4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8EC1AA81-7E91-4EF9-BB11-2EB9F7B069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FD00DC-6E26-4D72-AA85-1C3E77B2A3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8503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ED855BC-E0BD-453D-8B8F-5144FD8BB48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9600" b="1" dirty="0"/>
              <a:t>Одежда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7557E820-FDBF-4015-926F-AFBBB754C91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Чистая и </a:t>
            </a:r>
            <a:r>
              <a:rPr lang="ru-RU" dirty="0" smtClean="0"/>
              <a:t>грязная</a:t>
            </a:r>
          </a:p>
          <a:p>
            <a:endParaRPr lang="ru-RU" dirty="0" smtClean="0"/>
          </a:p>
          <a:p>
            <a:r>
              <a:rPr lang="ru-RU" dirty="0" smtClean="0"/>
              <a:t>Подготовила Кочергина К.И.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44465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890C214-8CCE-4A2E-8A65-F0EEAB6044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507298D-AB78-44E0-8FCE-51019A7CAF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80653376-76CF-47B0-8F8E-E3C88C84013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217" t="30422" r="16631" b="45318"/>
          <a:stretch/>
        </p:blipFill>
        <p:spPr>
          <a:xfrm>
            <a:off x="1" y="1825625"/>
            <a:ext cx="12192000" cy="2450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14231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890C214-8CCE-4A2E-8A65-F0EEAB6044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4937"/>
            <a:ext cx="10515600" cy="1325563"/>
          </a:xfrm>
        </p:spPr>
        <p:txBody>
          <a:bodyPr/>
          <a:lstStyle/>
          <a:p>
            <a:pPr algn="ctr"/>
            <a:r>
              <a:rPr lang="ru-RU" dirty="0"/>
              <a:t>Чистую одежду складывают в шкаф</a:t>
            </a:r>
          </a:p>
        </p:txBody>
      </p:sp>
      <p:pic>
        <p:nvPicPr>
          <p:cNvPr id="1026" name="Picture 2" descr="Зарайский социально - реабилитационный центр для несовершеннолетних |  Новости">
            <a:extLst>
              <a:ext uri="{FF2B5EF4-FFF2-40B4-BE49-F238E27FC236}">
                <a16:creationId xmlns:a16="http://schemas.microsoft.com/office/drawing/2014/main" xmlns="" id="{E7981204-548E-4E82-9ED7-6270172B838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7546" y="1500844"/>
            <a:ext cx="6962958" cy="5222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91629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Чистая одежда висит в шкафу</a:t>
            </a:r>
          </a:p>
        </p:txBody>
      </p:sp>
      <p:pic>
        <p:nvPicPr>
          <p:cNvPr id="4" name="Содержимое 3" descr="Похожее изображение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95472" y="1500174"/>
            <a:ext cx="8143932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/>
              <a:t>Грязная одежда лежит в корзине</a:t>
            </a:r>
          </a:p>
        </p:txBody>
      </p:sp>
      <p:pic>
        <p:nvPicPr>
          <p:cNvPr id="4" name="Содержимое 3" descr="Картинки по запросу грязная футболка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09786" y="1357298"/>
            <a:ext cx="7500990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Содержимое 8" descr="Похожее изображение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6844" y="1000108"/>
            <a:ext cx="4071966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Содержимое 9" descr="Похожее изображение"/>
          <p:cNvPicPr>
            <a:picLocks noGrp="1"/>
          </p:cNvPicPr>
          <p:nvPr>
            <p:ph sz="quarter" idx="4"/>
          </p:nvPr>
        </p:nvPicPr>
        <p:blipFill>
          <a:blip r:embed="rId3"/>
          <a:srcRect l="61905" t="7399" r="10806" b="17422"/>
          <a:stretch>
            <a:fillRect/>
          </a:stretch>
        </p:blipFill>
        <p:spPr bwMode="auto">
          <a:xfrm>
            <a:off x="6881818" y="1000109"/>
            <a:ext cx="2786082" cy="5214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Картинки по запросу грязная футболка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214423"/>
            <a:ext cx="4238656" cy="441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7" descr="Похожее изображение"/>
          <p:cNvPicPr>
            <a:picLocks noGrp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10314" y="1285860"/>
            <a:ext cx="3690970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I:\Уроки\Окружающий\Чистое и грязное\грязное платье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 t="30003" r="3850"/>
          <a:stretch>
            <a:fillRect/>
          </a:stretch>
        </p:blipFill>
        <p:spPr bwMode="auto">
          <a:xfrm>
            <a:off x="6558566" y="642918"/>
            <a:ext cx="4109435" cy="5558834"/>
          </a:xfrm>
          <a:prstGeom prst="rect">
            <a:avLst/>
          </a:prstGeom>
          <a:noFill/>
        </p:spPr>
      </p:pic>
      <p:pic>
        <p:nvPicPr>
          <p:cNvPr id="1027" name="Picture 3" descr="I:\Уроки\Окружающий\Чистое и грязное\платье чистое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 l="10000" t="22737" r="11428" b="12605"/>
          <a:stretch>
            <a:fillRect/>
          </a:stretch>
        </p:blipFill>
        <p:spPr bwMode="auto">
          <a:xfrm>
            <a:off x="1738282" y="642918"/>
            <a:ext cx="4727186" cy="55007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чистые носки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809720" y="1268380"/>
            <a:ext cx="4643470" cy="4643470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грязные носки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6436858" y="1500175"/>
            <a:ext cx="4231143" cy="4666701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чистая кофта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l="14773" t="2522" r="14915" b="7990"/>
          <a:stretch>
            <a:fillRect/>
          </a:stretch>
        </p:blipFill>
        <p:spPr>
          <a:xfrm>
            <a:off x="2166910" y="2071678"/>
            <a:ext cx="3143272" cy="4000528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I:\Уроки\Окружающий\Чистое и грязное\грязная кофта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 l="6865" r="6208"/>
          <a:stretch>
            <a:fillRect/>
          </a:stretch>
        </p:blipFill>
        <p:spPr bwMode="auto">
          <a:xfrm>
            <a:off x="6133358" y="2000240"/>
            <a:ext cx="4248923" cy="36659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CBEB190-B380-4451-95C2-DC5AA10E7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Грязную одежду стирают</a:t>
            </a:r>
          </a:p>
        </p:txBody>
      </p:sp>
      <p:pic>
        <p:nvPicPr>
          <p:cNvPr id="4" name="Содержимое 3" descr="стирка в тазике.jpg">
            <a:extLst>
              <a:ext uri="{FF2B5EF4-FFF2-40B4-BE49-F238E27FC236}">
                <a16:creationId xmlns:a16="http://schemas.microsoft.com/office/drawing/2014/main" xmlns="" id="{BA4ED4E2-D011-4127-ACF6-5299097EBD8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93913" y="2375693"/>
            <a:ext cx="4203561" cy="3017941"/>
          </a:xfrm>
        </p:spPr>
      </p:pic>
      <p:pic>
        <p:nvPicPr>
          <p:cNvPr id="6" name="Содержимое 3" descr="стиральная машина.jpg">
            <a:extLst>
              <a:ext uri="{FF2B5EF4-FFF2-40B4-BE49-F238E27FC236}">
                <a16:creationId xmlns:a16="http://schemas.microsoft.com/office/drawing/2014/main" xmlns="" id="{1D7E59DD-E5BD-49CE-B844-9A07DE81FD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8935" y="1846709"/>
            <a:ext cx="4203561" cy="4203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859278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26</Words>
  <Application>Microsoft Office PowerPoint</Application>
  <PresentationFormat>Произвольный</PresentationFormat>
  <Paragraphs>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Одежда</vt:lpstr>
      <vt:lpstr>Чистая одежда висит в шкафу</vt:lpstr>
      <vt:lpstr>Грязная одежда лежит в корзине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Грязную одежду стирают</vt:lpstr>
      <vt:lpstr>Презентация PowerPoint</vt:lpstr>
      <vt:lpstr>Чистую одежду складывают в шкаф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Одежда</dc:title>
  <dc:creator>Елена Кретинина</dc:creator>
  <cp:lastModifiedBy>Владислав Кудрин</cp:lastModifiedBy>
  <cp:revision>4</cp:revision>
  <dcterms:created xsi:type="dcterms:W3CDTF">2021-09-10T09:14:03Z</dcterms:created>
  <dcterms:modified xsi:type="dcterms:W3CDTF">2022-12-14T16:09:15Z</dcterms:modified>
</cp:coreProperties>
</file>