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5107B-62BF-48D4-9C1B-BDCD8BC2D16D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AFBFD-2DA3-4E91-A15A-9546E1292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04EDE-7932-45AD-B47C-6FFC368F531D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BFB7A-027C-41AF-AAC6-84420B637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9B164-F1F2-4DAD-A48C-1EFC946FE257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FE687-BB4C-49F3-B598-F6D2A5DEF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7EE78-F8DD-4E07-AAD9-AF4D2F80B697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F1DB1-FD1E-4833-8791-92B720550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D048C-B1D1-4B8D-902D-B298CD88A7A1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391FD-6B4B-4C8D-B0EF-94203984EB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6BD14-EF68-488C-8119-3592F709A350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CE731-B202-40C0-A6EF-71418C1E3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A1E43-3B84-4B9C-845B-E936C9A7A704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E922B-51AB-4F5C-811A-C0CB660E76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0E033-AA44-4075-B738-F1B9519716B9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3A1A4-6434-40A4-855F-BAE45D1F0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1B7CE-5DF1-414C-B2C2-A5FED4031EDB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D152D-8D98-4500-B032-0D89F53EC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720E6-2B50-40E5-9E10-C9FECA78000D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DECAC-07F0-45D8-84E1-FB7BC78BD1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A188-EB07-4A65-8B88-D0C17AE43DDE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CA3F2-4349-41EC-A4D6-E11FBD0D1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2A114F-9A8B-4085-AA5B-95FBF8EF60FE}" type="datetimeFigureOut">
              <a:rPr lang="ru-RU"/>
              <a:pPr>
                <a:defRPr/>
              </a:pPr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6F4ABB-23C0-430E-AA31-35E4DDAB0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i="1" dirty="0" smtClean="0"/>
              <a:t>классный </a:t>
            </a:r>
            <a:r>
              <a:rPr lang="ru-RU" i="1" dirty="0" smtClean="0"/>
              <a:t>час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r>
              <a:rPr lang="ru-RU" b="1" i="1" smtClean="0"/>
              <a:t>«</a:t>
            </a:r>
            <a:r>
              <a:rPr lang="ru-RU" b="1" i="1" smtClean="0">
                <a:latin typeface="Arial" charset="0"/>
              </a:rPr>
              <a:t>Главное слово в любом языке</a:t>
            </a:r>
            <a:r>
              <a:rPr lang="ru-RU" b="1" i="1" smtClean="0"/>
              <a:t>»</a:t>
            </a:r>
            <a:endParaRPr lang="ru-RU" smtClean="0"/>
          </a:p>
        </p:txBody>
      </p:sp>
      <p:sp>
        <p:nvSpPr>
          <p:cNvPr id="13315" name="Rectangle 1"/>
          <p:cNvSpPr>
            <a:spLocks noChangeArrowheads="1"/>
          </p:cNvSpPr>
          <p:nvPr/>
        </p:nvSpPr>
        <p:spPr bwMode="auto">
          <a:xfrm>
            <a:off x="0" y="5143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2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посвященный </a:t>
            </a:r>
            <a:endParaRPr 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72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Дню матери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Picture 4" descr="0231"/>
          <p:cNvPicPr>
            <a:picLocks noChangeAspect="1" noChangeArrowheads="1"/>
          </p:cNvPicPr>
          <p:nvPr/>
        </p:nvPicPr>
        <p:blipFill>
          <a:blip r:embed="rId2"/>
          <a:srcRect l="22244" t="4037" r="21056"/>
          <a:stretch>
            <a:fillRect/>
          </a:stretch>
        </p:blipFill>
        <p:spPr bwMode="auto">
          <a:xfrm>
            <a:off x="0" y="0"/>
            <a:ext cx="371475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018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31786" t="34290" r="15846" b="11092"/>
          <a:stretch>
            <a:fillRect/>
          </a:stretch>
        </p:blipFill>
        <p:spPr>
          <a:xfrm>
            <a:off x="3786188" y="0"/>
            <a:ext cx="5357812" cy="4192588"/>
          </a:xfrm>
        </p:spPr>
      </p:pic>
      <p:pic>
        <p:nvPicPr>
          <p:cNvPr id="6" name="Picture 3" descr="06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0" y="2928938"/>
            <a:ext cx="5243513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8929718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9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Милая           дорогая       родная        самая лучшая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Овал 3"/>
          <p:cNvSpPr/>
          <p:nvPr/>
        </p:nvSpPr>
        <p:spPr>
          <a:xfrm>
            <a:off x="4071938" y="3857625"/>
            <a:ext cx="1071562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 rot="20254534">
            <a:off x="5000625" y="3000375"/>
            <a:ext cx="2857500" cy="928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500563" y="1357313"/>
            <a:ext cx="928687" cy="25003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 rot="20269094">
            <a:off x="3624263" y="1276350"/>
            <a:ext cx="857250" cy="27146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 rot="1321157">
            <a:off x="1855788" y="3009900"/>
            <a:ext cx="2500312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 rot="537303">
            <a:off x="5043488" y="4152900"/>
            <a:ext cx="2928937" cy="7858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357313" y="3929063"/>
            <a:ext cx="2786062" cy="7858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 rot="2550143">
            <a:off x="4400550" y="4894263"/>
            <a:ext cx="2714625" cy="857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 rot="19536046">
            <a:off x="2049463" y="4816475"/>
            <a:ext cx="2628900" cy="9286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071938" y="4429125"/>
            <a:ext cx="928687" cy="2214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6786563" cy="3786188"/>
          </a:xfrm>
        </p:spPr>
        <p:txBody>
          <a:bodyPr>
            <a:normAutofit fontScale="925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000" dirty="0" smtClean="0"/>
              <a:t>Вы сегодня поздравите своих мам, пожелаете им всех благ, но мы должны помнить, что не только сегодня, но каждый день мама нуждается в нашей помощи, заботе и любви. </a:t>
            </a:r>
            <a:endParaRPr lang="ru-RU" sz="4000" dirty="0"/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34820" name="Picture 1" descr="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3694113"/>
            <a:ext cx="3000375" cy="316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  <p:pic>
        <p:nvPicPr>
          <p:cNvPr id="34822" name="Picture 3" descr="j02836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1911350"/>
            <a:ext cx="2286000" cy="494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207169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800" dirty="0" smtClean="0"/>
              <a:t>Спасибо всем!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500"/>
            <a:ext cx="8229600" cy="3451225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4400" i="1" dirty="0" smtClean="0">
                <a:effectLst>
                  <a:outerShdw blurRad="38100" dist="38100" dir="2700000" algn="tl">
                    <a:srgbClr val="666666"/>
                  </a:outerShdw>
                </a:effectLst>
              </a:rPr>
              <a:t>М</a:t>
            </a:r>
            <a:r>
              <a:rPr lang="ru-RU" sz="4400" i="1" dirty="0" smtClean="0">
                <a:effectLst>
                  <a:outerShdw blurRad="38100" dist="38100" dir="2700000" algn="tl">
                    <a:srgbClr val="666666"/>
                  </a:outerShdw>
                </a:effectLst>
                <a:latin typeface="Arial" charset="0"/>
              </a:rPr>
              <a:t>Б</a:t>
            </a:r>
            <a:r>
              <a:rPr lang="ru-RU" sz="4400" i="1" dirty="0" smtClean="0">
                <a:effectLst>
                  <a:outerShdw blurRad="38100" dist="38100" dir="2700000" algn="tl">
                    <a:srgbClr val="666666"/>
                  </a:outerShdw>
                </a:effectLst>
              </a:rPr>
              <a:t>ОУ СОШ №8 </a:t>
            </a:r>
            <a:r>
              <a:rPr lang="ru-RU" sz="4400" i="1" dirty="0" err="1" smtClean="0">
                <a:effectLst>
                  <a:outerShdw blurRad="38100" dist="38100" dir="2700000" algn="tl">
                    <a:srgbClr val="666666"/>
                  </a:outerShdw>
                </a:effectLst>
              </a:rPr>
              <a:t>им.Н.К.Пархоменко</a:t>
            </a:r>
            <a:endParaRPr lang="ru-RU" sz="4400" i="1" dirty="0" smtClean="0">
              <a:effectLst>
                <a:outerShdw blurRad="38100" dist="38100" dir="2700000" algn="tl">
                  <a:srgbClr val="666666"/>
                </a:outerShdw>
              </a:effectLst>
            </a:endParaRP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sz="4400" i="1" dirty="0" err="1" smtClean="0">
                <a:effectLst>
                  <a:outerShdw blurRad="38100" dist="38100" dir="2700000" algn="tl">
                    <a:srgbClr val="666666"/>
                  </a:outerShdw>
                </a:effectLst>
              </a:rPr>
              <a:t>Шальнева</a:t>
            </a:r>
            <a:r>
              <a:rPr lang="ru-RU" sz="4400" i="1" dirty="0" smtClean="0">
                <a:effectLst>
                  <a:outerShdw blurRad="38100" dist="38100" dir="2700000" algn="tl">
                    <a:srgbClr val="666666"/>
                  </a:outerShdw>
                </a:effectLst>
              </a:rPr>
              <a:t> О.А.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endParaRPr lang="ru-RU" sz="4400" i="1" dirty="0" smtClean="0">
              <a:effectLst>
                <a:outerShdw blurRad="38100" dist="38100" dir="2700000" algn="tl">
                  <a:srgbClr val="666666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3" descr="ландыши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7325"/>
            <a:ext cx="8642350" cy="648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6094412"/>
          </a:xfrm>
        </p:spPr>
        <p:txBody>
          <a:bodyPr>
            <a:norm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О, как прекрасно</a:t>
            </a: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это слово </a:t>
            </a: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мама!</a:t>
            </a:r>
            <a:endParaRPr lang="ru-R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/>
              <a:t>Пусть всегда—будет мама!</a:t>
            </a:r>
            <a:endParaRPr lang="ru-RU" sz="4400" dirty="0"/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3" name="Picture 2" descr="EDCN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57313"/>
            <a:ext cx="9144000" cy="52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357688" y="785813"/>
            <a:ext cx="4329112" cy="552291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6000" smtClean="0"/>
              <a:t>Нет ничего святее и бескорыстнее любви матери</a:t>
            </a:r>
          </a:p>
        </p:txBody>
      </p:sp>
      <p:pic>
        <p:nvPicPr>
          <p:cNvPr id="16387" name="Picture 2" descr="EDCN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25"/>
            <a:ext cx="47529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9600" dirty="0" smtClean="0"/>
              <a:t>МАМА</a:t>
            </a:r>
            <a:endParaRPr lang="ru-RU" sz="9600" dirty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ru-RU" sz="3200" b="1" smtClean="0"/>
              <a:t>Родиться стоит поздно или рано</a:t>
            </a:r>
            <a:br>
              <a:rPr lang="ru-RU" sz="3200" b="1" smtClean="0"/>
            </a:br>
            <a:r>
              <a:rPr lang="ru-RU" sz="3200" b="1" smtClean="0"/>
              <a:t>хотя бы для того на этот свет,</a:t>
            </a:r>
            <a:br>
              <a:rPr lang="ru-RU" sz="3200" b="1" smtClean="0"/>
            </a:br>
            <a:r>
              <a:rPr lang="ru-RU" sz="3200" b="1" smtClean="0"/>
              <a:t>Чтоб вымолвить впервые слово “МАМА”,</a:t>
            </a:r>
            <a:br>
              <a:rPr lang="ru-RU" sz="3200" b="1" smtClean="0"/>
            </a:br>
            <a:r>
              <a:rPr lang="ru-RU" sz="3200" b="1" smtClean="0"/>
              <a:t>Которого священней в мире нет.</a:t>
            </a:r>
            <a:endParaRPr lang="ru-RU" sz="3200" smtClean="0"/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7411" name="Picture 2" descr="BFLYBRD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53075"/>
            <a:ext cx="914400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ноября</a:t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МАТЕРИ</a:t>
            </a:r>
            <a:endParaRPr lang="ru-RU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9160"/>
          </a:xfrm>
        </p:spPr>
        <p:txBody>
          <a:bodyPr numCol="2">
            <a:normAutofit fontScale="5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400" b="1" dirty="0" smtClean="0">
                <a:solidFill>
                  <a:schemeClr val="accent6"/>
                </a:solidFill>
              </a:rPr>
              <a:t>Я помню руки матери моей,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Хоть нет ее давно уже на свете,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Я рук не знал нежнее и добрей,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Чем жесткие, мозолистые эти.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Я помню руки матери моей,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Что утирали слезы мне когда-то,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В пригоршнях приносили мне с полей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Все, чем весна в родном краю богата.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Я помню руки матери моей,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Широкие, шершавые ладони.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Они – что ковш. Приникни к ним и пей,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И не сыскать источника </a:t>
            </a:r>
            <a:r>
              <a:rPr lang="ru-RU" sz="4400" b="1" dirty="0" err="1" smtClean="0">
                <a:solidFill>
                  <a:schemeClr val="accent6"/>
                </a:solidFill>
              </a:rPr>
              <a:t>бездонней</a:t>
            </a:r>
            <a:r>
              <a:rPr lang="ru-RU" sz="4400" b="1" dirty="0" smtClean="0">
                <a:solidFill>
                  <a:schemeClr val="accent6"/>
                </a:solidFill>
              </a:rPr>
              <a:t>.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Я помню руки матери моей,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И я хочу, чтоб повторяли дети: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“Натруженные руки матерей,</a:t>
            </a:r>
            <a:br>
              <a:rPr lang="ru-RU" sz="4400" b="1" dirty="0" smtClean="0">
                <a:solidFill>
                  <a:schemeClr val="accent6"/>
                </a:solidFill>
              </a:rPr>
            </a:br>
            <a:r>
              <a:rPr lang="ru-RU" sz="4400" b="1" dirty="0" smtClean="0">
                <a:solidFill>
                  <a:schemeClr val="accent6"/>
                </a:solidFill>
              </a:rPr>
              <a:t>Светлее вас нет ничего на свете!”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18436" name="Picture 2" descr="NATR04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5486400"/>
            <a:ext cx="39290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Мама… Какое милое, теплое слово!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3" y="1714500"/>
            <a:ext cx="3900487" cy="4594225"/>
          </a:xfrm>
        </p:spPr>
        <p:txBody>
          <a:bodyPr>
            <a:normAutofit fontScale="925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500" dirty="0" smtClean="0"/>
              <a:t>Не зря маленький человек говорит первое слово “МАМА”. Оно учит нас быть честным, справедливым, преодолевать трудности, не оставлять человека в беде.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9459" name="Picture 1" descr="a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785938"/>
            <a:ext cx="3878262" cy="387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9" descr="BOUQUET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714375"/>
            <a:ext cx="1500187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" descr="BOUQUET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43875" y="285750"/>
            <a:ext cx="1036638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4" descr="BABYTOY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88" y="3930650"/>
            <a:ext cx="2044700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8" descr="BABYTOY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5000625"/>
            <a:ext cx="3214688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14406"/>
            <a:ext cx="8801072" cy="564359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/>
              <a:t>Беда…</a:t>
            </a:r>
            <a:br>
              <a:rPr lang="ru-RU" sz="7200" dirty="0" smtClean="0"/>
            </a:br>
            <a:r>
              <a:rPr lang="ru-RU" sz="6600" dirty="0" smtClean="0"/>
              <a:t> Как часто в такие моменты мы вспоминаем самого родного и близкого человека </a:t>
            </a:r>
            <a:r>
              <a:rPr lang="ru-RU" sz="7200" dirty="0" smtClean="0"/>
              <a:t>– Маму!</a:t>
            </a:r>
            <a:br>
              <a:rPr lang="ru-RU" sz="7200" dirty="0" smtClean="0"/>
            </a:b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1554163"/>
            <a:ext cx="8229600" cy="46037"/>
          </a:xfrm>
        </p:spPr>
        <p:txBody>
          <a:bodyPr>
            <a:normAutofit fontScale="25000" lnSpcReduction="2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МАМА во время ВОЙНЫ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6438" y="1857375"/>
            <a:ext cx="3114675" cy="4708525"/>
          </a:xfrm>
        </p:spPr>
        <p:txBody>
          <a:bodyPr>
            <a:normAutofit fontScale="92500"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 smtClean="0"/>
              <a:t>Однажды в Нью-Йорке погодой ненастной,</a:t>
            </a:r>
            <a:br>
              <a:rPr lang="ru-RU" dirty="0" smtClean="0"/>
            </a:br>
            <a:r>
              <a:rPr lang="ru-RU" dirty="0" smtClean="0"/>
              <a:t>Воззрились прохожие, удивлены:</a:t>
            </a:r>
            <a:br>
              <a:rPr lang="ru-RU" dirty="0" smtClean="0"/>
            </a:br>
            <a:r>
              <a:rPr lang="ru-RU" dirty="0" smtClean="0"/>
              <a:t>Шла юная мать, и над детской коляской</a:t>
            </a:r>
            <a:br>
              <a:rPr lang="ru-RU" dirty="0" smtClean="0"/>
            </a:br>
            <a:r>
              <a:rPr lang="ru-RU" dirty="0" smtClean="0"/>
              <a:t>Прибит был </a:t>
            </a:r>
            <a:r>
              <a:rPr lang="ru-RU" dirty="0" err="1" smtClean="0"/>
              <a:t>плакатик</a:t>
            </a:r>
            <a:r>
              <a:rPr lang="ru-RU" dirty="0" smtClean="0"/>
              <a:t>: “Мы против войны!”</a:t>
            </a:r>
            <a:endParaRPr lang="ru-RU" dirty="0"/>
          </a:p>
        </p:txBody>
      </p:sp>
      <p:pic>
        <p:nvPicPr>
          <p:cNvPr id="21507" name="Picture 10" descr="1941_43"/>
          <p:cNvPicPr>
            <a:picLocks noChangeAspect="1" noChangeArrowheads="1"/>
          </p:cNvPicPr>
          <p:nvPr/>
        </p:nvPicPr>
        <p:blipFill>
          <a:blip r:embed="rId2"/>
          <a:srcRect r="33327"/>
          <a:stretch>
            <a:fillRect/>
          </a:stretch>
        </p:blipFill>
        <p:spPr bwMode="auto">
          <a:xfrm>
            <a:off x="357188" y="1857375"/>
            <a:ext cx="4741862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</TotalTime>
  <Words>145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классный час </vt:lpstr>
      <vt:lpstr>Презентация PowerPoint</vt:lpstr>
      <vt:lpstr>Пусть всегда—будет мама!</vt:lpstr>
      <vt:lpstr>Презентация PowerPoint</vt:lpstr>
      <vt:lpstr>МАМА</vt:lpstr>
      <vt:lpstr>27 ноября ДЕНЬ МАТЕРИ</vt:lpstr>
      <vt:lpstr>Мама… Какое милое, теплое слово! </vt:lpstr>
      <vt:lpstr>Беда…  Как часто в такие моменты мы вспоминаем самого родного и близкого человека – Маму! </vt:lpstr>
      <vt:lpstr>МАМА во время ВОЙНЫ</vt:lpstr>
      <vt:lpstr>Презентация PowerPoint</vt:lpstr>
      <vt:lpstr>Милая           дорогая       родная        самая лучшая </vt:lpstr>
      <vt:lpstr>Презентация PowerPoint</vt:lpstr>
      <vt:lpstr>Спасибо всем!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Единый Всекубанский классный час </dc:title>
  <dc:creator>Admin</dc:creator>
  <cp:lastModifiedBy>Ольга</cp:lastModifiedBy>
  <cp:revision>9</cp:revision>
  <dcterms:created xsi:type="dcterms:W3CDTF">2010-11-25T18:12:21Z</dcterms:created>
  <dcterms:modified xsi:type="dcterms:W3CDTF">2022-12-14T16:07:30Z</dcterms:modified>
</cp:coreProperties>
</file>