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0" r:id="rId1"/>
  </p:sldMasterIdLst>
  <p:notesMasterIdLst>
    <p:notesMasterId r:id="rId13"/>
  </p:notesMasterIdLst>
  <p:sldIdLst>
    <p:sldId id="256" r:id="rId2"/>
    <p:sldId id="257" r:id="rId3"/>
    <p:sldId id="259" r:id="rId4"/>
    <p:sldId id="260" r:id="rId5"/>
    <p:sldId id="261" r:id="rId6"/>
    <p:sldId id="262" r:id="rId7"/>
    <p:sldId id="265" r:id="rId8"/>
    <p:sldId id="267" r:id="rId9"/>
    <p:sldId id="270" r:id="rId10"/>
    <p:sldId id="272" r:id="rId11"/>
    <p:sldId id="27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мелина Таболова" initials="АТ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5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41908-DA2A-8E45-9146-D6E50D3C8705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845050-9401-344C-8360-2C7901301A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076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845050-9401-344C-8360-2C7901301A5C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A51639-B2D6-4652-B8C3-1B4C224A7BAF}" type="datetimeFigureOut">
              <a:rPr lang="en-US" smtClean="0"/>
              <a:t>12/14/2022</a:t>
            </a:fld>
            <a:endParaRPr lang="en-US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Овал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1A6AA8-A04B-4104-9AE2-BD48D340E27F}" type="datetimeFigureOut">
              <a:rPr lang="en-US" smtClean="0"/>
              <a:t>12/14/2022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E0BF79-FAC6-4A96-8DE1-F7B82E2E1652}" type="datetimeFigureOut">
              <a:rPr lang="en-US" smtClean="0"/>
              <a:t>12/14/2022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FF5DD9-2C52-442D-92E2-8072C0C3D7CD}" type="datetimeFigureOut">
              <a:rPr lang="en-US" smtClean="0"/>
              <a:t>12/14/2022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4961B7-6B89-48AB-966F-622E2788EECC}" type="datetimeFigureOut">
              <a:rPr lang="en-US" smtClean="0"/>
              <a:t>12/14/2022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D3D6FB-79CC-4683-A046-BBE785BA1BED}" type="datetimeFigureOut">
              <a:rPr lang="en-US" smtClean="0"/>
              <a:t>12/14/2022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12B3E8-48F1-4B23-8498-D8A04A81EC9C}" type="datetimeFigureOut">
              <a:rPr lang="en-US" smtClean="0"/>
              <a:t>12/14/2022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B90D90-AA62-404D-A741-635B4370F9CB}" type="datetimeFigureOut">
              <a:rPr lang="en-US" smtClean="0"/>
              <a:t>12/14/2022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7002E4-6836-46D1-9DBB-3C27C0DD3A89}" type="datetimeFigureOut">
              <a:rPr lang="en-US" smtClean="0"/>
              <a:t>12/14/2022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F131DD-A141-4471-BCF9-C6073EDD7E20}" type="datetimeFigureOut">
              <a:rPr lang="en-US" smtClean="0"/>
              <a:t>12/14/2022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B334A90-EB03-42F3-8859-2C2B2724C058}" type="datetimeFigureOut">
              <a:rPr lang="en-US" smtClean="0"/>
              <a:t>12/14/2022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BC48EC7-AF6A-48D3-8284-14BACBEBDD84}" type="datetimeFigureOut">
              <a:rPr lang="en-US" smtClean="0"/>
              <a:t>12/14/2022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wip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52800" y="894816"/>
            <a:ext cx="6736467" cy="14465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Паспорт проекта </a:t>
            </a:r>
          </a:p>
          <a:p>
            <a:pPr algn="ctr"/>
            <a:r>
              <a:rPr lang="ru-RU" sz="4400" b="1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«Волшебство красок»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81630" y="2514449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514481" y="4825909"/>
            <a:ext cx="3371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dirty="0"/>
              <a:t>Воспитатель по ИЗО:</a:t>
            </a:r>
          </a:p>
          <a:p>
            <a:pPr algn="justLow"/>
            <a:r>
              <a:rPr lang="ru-RU" dirty="0" err="1"/>
              <a:t>Купеева</a:t>
            </a:r>
            <a:r>
              <a:rPr lang="ru-RU" dirty="0"/>
              <a:t> Анжела Юрьевна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24630" y="2362049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 dirty="0"/>
          </a:p>
        </p:txBody>
      </p: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6685" y="1660218"/>
            <a:ext cx="3972479" cy="4391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82599" y="397812"/>
            <a:ext cx="64395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b="1" dirty="0"/>
              <a:t>Дидактическая игра.</a:t>
            </a:r>
          </a:p>
          <a:p>
            <a:pPr algn="l"/>
            <a:r>
              <a:rPr lang="ru-RU" b="1" dirty="0"/>
              <a:t>Тема: </a:t>
            </a:r>
            <a:r>
              <a:rPr lang="ru-RU" dirty="0"/>
              <a:t>«Подбери палитру осени»</a:t>
            </a:r>
          </a:p>
          <a:p>
            <a:pPr algn="l"/>
            <a:r>
              <a:rPr lang="ru-RU" b="1" dirty="0"/>
              <a:t>Цель игры:  </a:t>
            </a:r>
            <a:r>
              <a:rPr lang="ru-RU" dirty="0"/>
              <a:t>Показать детям разнообразие красок осени.</a:t>
            </a:r>
            <a:endParaRPr lang="ru-RU" b="1" dirty="0"/>
          </a:p>
        </p:txBody>
      </p:sp>
    </p:spTree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462" y="997857"/>
            <a:ext cx="6059666" cy="483809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6" name="TextBox 5"/>
          <p:cNvSpPr txBox="1"/>
          <p:nvPr/>
        </p:nvSpPr>
        <p:spPr>
          <a:xfrm>
            <a:off x="7073128" y="2401241"/>
            <a:ext cx="350761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/>
              <a:t>Я рисую-руки в краске</a:t>
            </a:r>
          </a:p>
          <a:p>
            <a:pPr algn="ctr"/>
            <a:endParaRPr lang="ru-RU" b="1" i="1" dirty="0"/>
          </a:p>
          <a:p>
            <a:pPr algn="ctr"/>
            <a:r>
              <a:rPr lang="ru-RU" b="1" i="1" dirty="0"/>
              <a:t>Это мелочь для меня</a:t>
            </a:r>
          </a:p>
          <a:p>
            <a:pPr algn="ctr"/>
            <a:endParaRPr lang="ru-RU" b="1" i="1" dirty="0"/>
          </a:p>
          <a:p>
            <a:pPr algn="ctr"/>
            <a:r>
              <a:rPr lang="ru-RU" b="1" i="1" dirty="0"/>
              <a:t>Я рисую яркой краской,</a:t>
            </a:r>
          </a:p>
          <a:p>
            <a:pPr algn="ctr"/>
            <a:endParaRPr lang="ru-RU" b="1" i="1" dirty="0"/>
          </a:p>
          <a:p>
            <a:pPr algn="ctr"/>
            <a:r>
              <a:rPr lang="ru-RU" b="1" i="1" dirty="0"/>
              <a:t>Посмотрите на меня.</a:t>
            </a:r>
          </a:p>
        </p:txBody>
      </p:sp>
    </p:spTree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65476" y="2517623"/>
            <a:ext cx="8527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304800"/>
            <a:ext cx="110490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 dirty="0"/>
              <a:t>Участники проекта:</a:t>
            </a:r>
          </a:p>
          <a:p>
            <a:pPr algn="l"/>
            <a:r>
              <a:rPr lang="ru-RU" sz="2400" dirty="0"/>
              <a:t>-дети средней группы «Теремок»</a:t>
            </a:r>
          </a:p>
          <a:p>
            <a:pPr algn="l"/>
            <a:r>
              <a:rPr lang="ru-RU" sz="2400" dirty="0"/>
              <a:t>-воспитатель по ИЗО </a:t>
            </a:r>
            <a:endParaRPr lang="ru-RU" sz="2400" dirty="0" smtClean="0"/>
          </a:p>
          <a:p>
            <a:pPr algn="l"/>
            <a:endParaRPr lang="ru-RU" sz="2400" dirty="0"/>
          </a:p>
          <a:p>
            <a:pPr algn="l"/>
            <a:endParaRPr lang="ru-RU" sz="2400" dirty="0" smtClean="0"/>
          </a:p>
          <a:p>
            <a:pPr algn="l"/>
            <a:endParaRPr lang="ru-RU" sz="2400" dirty="0" smtClean="0"/>
          </a:p>
          <a:p>
            <a:pPr algn="l"/>
            <a:endParaRPr lang="ru-RU" sz="2400" dirty="0"/>
          </a:p>
          <a:p>
            <a:r>
              <a:rPr lang="ru-RU" sz="2400" dirty="0"/>
              <a:t>Этапы проекта:</a:t>
            </a:r>
          </a:p>
          <a:p>
            <a:r>
              <a:rPr lang="ru-RU" sz="2400" dirty="0"/>
              <a:t>Подготовительный этап: подбор литературы, наглядных и дидактических материалов.</a:t>
            </a:r>
          </a:p>
          <a:p>
            <a:r>
              <a:rPr lang="ru-RU" sz="2400" dirty="0"/>
              <a:t>Подготовка материалов для организации информационно-творческих видов.</a:t>
            </a:r>
          </a:p>
          <a:p>
            <a:r>
              <a:rPr lang="ru-RU" sz="2400" dirty="0"/>
              <a:t>Творческий: </a:t>
            </a:r>
          </a:p>
          <a:p>
            <a:r>
              <a:rPr lang="ru-RU" sz="2400" dirty="0"/>
              <a:t>    - история красок</a:t>
            </a:r>
          </a:p>
          <a:p>
            <a:r>
              <a:rPr lang="ru-RU" sz="2400" dirty="0"/>
              <a:t>    - сказка о тёплых и холодных цветах</a:t>
            </a:r>
          </a:p>
          <a:p>
            <a:r>
              <a:rPr lang="ru-RU" sz="2400" dirty="0"/>
              <a:t>    - виды красок</a:t>
            </a:r>
          </a:p>
          <a:p>
            <a:pPr algn="l"/>
            <a:endParaRPr lang="ru-RU" sz="2400" dirty="0"/>
          </a:p>
        </p:txBody>
      </p:sp>
    </p:spTree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193695" y="2517624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193695" y="2517624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827080" y="899886"/>
            <a:ext cx="8343553" cy="3446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431202"/>
            <a:ext cx="11353799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 dirty="0"/>
              <a:t>Актуальность проекта:</a:t>
            </a:r>
          </a:p>
          <a:p>
            <a:pPr algn="l"/>
            <a:endParaRPr lang="ru-RU" sz="2400" dirty="0"/>
          </a:p>
          <a:p>
            <a:pPr algn="l"/>
            <a:r>
              <a:rPr lang="ru-RU" sz="2400" dirty="0"/>
              <a:t>Дошкольный возраст-это тот период, когда изобразительная деятельность может стать и чаще всего является устойчивым увлечением не только для одаренных, но и всех детей. Каждый ребенок-это отдельный мир со своими  неповторимыми чувствами. И чем богаче, разнообразнее жизненные впечатления ребёнка, тем ярче его воображение. Для развития творческого воображения, необходимо особая организация изобразительной деятельности. А художники древней Греции считали, что обучение рисованию необходимо не только для многих практических ремёсел, но и важно для общего образования и воспитания. В процессе художественного творчества совершенствуются такие функции как зрительное восприятие, воображение, память и мыслительные операции. Еще Аристотель отмечал: занятия рисованием  способствуют разностороннему развитию ребёнка.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77505" y="2517624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606722" y="2641560"/>
            <a:ext cx="9611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 dirty="0"/>
          </a:p>
        </p:txBody>
      </p:sp>
    </p:spTree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233799"/>
            <a:ext cx="11201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 dirty="0"/>
              <a:t>Цели проекта: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dirty="0"/>
              <a:t>Формирование у детей основ знаний и представлений о красках.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dirty="0"/>
              <a:t>Дать ребёнку возможность открыть для себя волшебный мир красок.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dirty="0"/>
              <a:t>Постичь свойства, насладиться палитрой цветовых гамм.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43750" y="-152401"/>
            <a:ext cx="729463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193695" y="2517624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 dirty="0"/>
          </a:p>
          <a:p>
            <a:pPr algn="l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667000" y="3886200"/>
            <a:ext cx="920810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b="1" dirty="0"/>
              <a:t>Задачи проекта: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dirty="0"/>
              <a:t>Познакомить детей с различными видами красок.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dirty="0"/>
              <a:t>Развивать логическое мышление, внимание, глазомер и память.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2400" dirty="0"/>
              <a:t>Воспитывать в детях художественный вкус.</a:t>
            </a:r>
          </a:p>
        </p:txBody>
      </p:sp>
    </p:spTree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10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204" y="1003018"/>
            <a:ext cx="4686954" cy="4048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838502" y="914400"/>
            <a:ext cx="64782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b="1" dirty="0"/>
              <a:t>Знакомство детей с историей красок и прослушивание сказки о тёплых и холодных цветах.</a:t>
            </a:r>
          </a:p>
        </p:txBody>
      </p:sp>
    </p:spTree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8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2843" y="969963"/>
            <a:ext cx="4277677" cy="41148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  <a:headEnd/>
            <a:tailEnd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687978" y="568478"/>
            <a:ext cx="9175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b="1" dirty="0"/>
              <a:t>Провела НОД по рисованию.</a:t>
            </a:r>
          </a:p>
          <a:p>
            <a:pPr algn="l"/>
            <a:r>
              <a:rPr lang="ru-RU" b="1" dirty="0"/>
              <a:t>Тема: </a:t>
            </a:r>
            <a:r>
              <a:rPr lang="ru-RU" dirty="0"/>
              <a:t>Сказочные домики.</a:t>
            </a:r>
          </a:p>
          <a:p>
            <a:pPr algn="l"/>
            <a:r>
              <a:rPr lang="ru-RU" b="1" dirty="0"/>
              <a:t>Цель: </a:t>
            </a:r>
            <a:r>
              <a:rPr lang="ru-RU" dirty="0"/>
              <a:t>Знакомство с видом изобразительной деятельности, графика.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193695" y="2517624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 dirty="0"/>
          </a:p>
        </p:txBody>
      </p:sp>
    </p:spTree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67023" y="278962"/>
            <a:ext cx="11057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b="1" dirty="0"/>
              <a:t>Провела НОД по лепке ( в технике </a:t>
            </a:r>
            <a:r>
              <a:rPr lang="ru-RU" b="1" dirty="0" err="1"/>
              <a:t>пластилинографиии</a:t>
            </a:r>
            <a:r>
              <a:rPr lang="ru-RU" b="1" dirty="0"/>
              <a:t>).</a:t>
            </a:r>
          </a:p>
          <a:p>
            <a:pPr algn="l"/>
            <a:r>
              <a:rPr lang="ru-RU" b="1" dirty="0"/>
              <a:t>Тема: </a:t>
            </a:r>
            <a:r>
              <a:rPr lang="ru-RU" dirty="0"/>
              <a:t>Мухомор.</a:t>
            </a:r>
          </a:p>
          <a:p>
            <a:pPr algn="l"/>
            <a:r>
              <a:rPr lang="ru-RU" b="1" dirty="0"/>
              <a:t>Цель: </a:t>
            </a:r>
            <a:r>
              <a:rPr lang="ru-RU" dirty="0"/>
              <a:t>Передать четкость формы гриба и цветовое решение.</a:t>
            </a:r>
          </a:p>
        </p:txBody>
      </p:sp>
      <p:pic>
        <p:nvPicPr>
          <p:cNvPr id="10" name="Рисунок 10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6132" y="1660218"/>
            <a:ext cx="4553585" cy="4391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4525" y="1940785"/>
            <a:ext cx="4876800" cy="38305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83809" y="552026"/>
            <a:ext cx="92528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b="1" dirty="0"/>
              <a:t>Провела НОД по аппликации.</a:t>
            </a:r>
          </a:p>
          <a:p>
            <a:pPr algn="l"/>
            <a:r>
              <a:rPr lang="ru-RU" b="1" dirty="0"/>
              <a:t>Тема: </a:t>
            </a:r>
            <a:r>
              <a:rPr lang="ru-RU" dirty="0"/>
              <a:t>Большие и маленькие морковки.</a:t>
            </a:r>
          </a:p>
          <a:p>
            <a:pPr algn="l"/>
            <a:r>
              <a:rPr lang="ru-RU" b="1" dirty="0"/>
              <a:t>Цель: </a:t>
            </a:r>
            <a:r>
              <a:rPr lang="ru-RU" dirty="0"/>
              <a:t>Знакомство детей с природными красками.</a:t>
            </a:r>
            <a:endParaRPr lang="ru-RU" b="1" dirty="0"/>
          </a:p>
        </p:txBody>
      </p:sp>
    </p:spTree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0474" y="1750718"/>
            <a:ext cx="4124901" cy="42106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TextBox 7"/>
          <p:cNvSpPr txBox="1"/>
          <p:nvPr/>
        </p:nvSpPr>
        <p:spPr>
          <a:xfrm flipH="1">
            <a:off x="1005400" y="534888"/>
            <a:ext cx="98803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b="1" dirty="0"/>
              <a:t>Дидактическая игра.</a:t>
            </a:r>
          </a:p>
          <a:p>
            <a:pPr algn="l"/>
            <a:r>
              <a:rPr lang="ru-RU" b="1" dirty="0"/>
              <a:t>Тема: «</a:t>
            </a:r>
            <a:r>
              <a:rPr lang="ru-RU" dirty="0"/>
              <a:t>Составь натюрморт».</a:t>
            </a:r>
          </a:p>
          <a:p>
            <a:pPr algn="l"/>
            <a:r>
              <a:rPr lang="ru-RU" b="1" dirty="0"/>
              <a:t>Цель игры: </a:t>
            </a:r>
            <a:r>
              <a:rPr lang="ru-RU" dirty="0"/>
              <a:t>Познакомить детей с жанром изобразительного искусства «Натюрморт».</a:t>
            </a:r>
            <a:endParaRPr lang="ru-RU" b="1" dirty="0"/>
          </a:p>
        </p:txBody>
      </p:sp>
    </p:spTree>
  </p:cSld>
  <p:clrMapOvr>
    <a:masterClrMapping/>
  </p:clrMapOvr>
  <p:transition spd="slow">
    <p:wip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</TotalTime>
  <Words>376</Words>
  <Application>Microsoft Office PowerPoint</Application>
  <PresentationFormat>Произвольный</PresentationFormat>
  <Paragraphs>53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Амелина Таболова</dc:creator>
  <cp:lastModifiedBy>Dell</cp:lastModifiedBy>
  <cp:revision>10</cp:revision>
  <dcterms:created xsi:type="dcterms:W3CDTF">2022-11-20T11:35:00Z</dcterms:created>
  <dcterms:modified xsi:type="dcterms:W3CDTF">2022-12-14T11:04:59Z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D2BD0ABEBF6F423C90826DF92547A11B</vt:lpwstr>
  </property>
  <property fmtid="{D5CDD505-2E9C-101B-9397-08002B2CF9AE}" pid="3" name="KSOProductBuildVer">
    <vt:lpwstr>1049-11.2.0.11417</vt:lpwstr>
  </property>
</Properties>
</file>