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1" r:id="rId2"/>
    <p:sldId id="259" r:id="rId3"/>
    <p:sldId id="293" r:id="rId4"/>
    <p:sldId id="258" r:id="rId5"/>
    <p:sldId id="272" r:id="rId6"/>
    <p:sldId id="273" r:id="rId7"/>
    <p:sldId id="274" r:id="rId8"/>
    <p:sldId id="275" r:id="rId9"/>
    <p:sldId id="277" r:id="rId10"/>
    <p:sldId id="278" r:id="rId11"/>
    <p:sldId id="279" r:id="rId12"/>
    <p:sldId id="280" r:id="rId13"/>
    <p:sldId id="281" r:id="rId14"/>
    <p:sldId id="285" r:id="rId15"/>
    <p:sldId id="287" r:id="rId16"/>
    <p:sldId id="286" r:id="rId17"/>
    <p:sldId id="289" r:id="rId18"/>
    <p:sldId id="288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493068743038823E-2"/>
          <c:y val="3.0751345088640983E-2"/>
          <c:w val="0.74651583649412157"/>
          <c:h val="0.676413335026266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2018-2019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Любознательность</c:v>
                </c:pt>
                <c:pt idx="1">
                  <c:v>отношение к школе</c:v>
                </c:pt>
                <c:pt idx="2">
                  <c:v>прилежание, трудолюбие</c:v>
                </c:pt>
                <c:pt idx="3">
                  <c:v>бережное отношение к природе</c:v>
                </c:pt>
                <c:pt idx="4">
                  <c:v>красивое в жизни</c:v>
                </c:pt>
                <c:pt idx="5">
                  <c:v>отношение к себе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3.1</c:v>
                </c:pt>
                <c:pt idx="1">
                  <c:v>3.2</c:v>
                </c:pt>
                <c:pt idx="2">
                  <c:v>3</c:v>
                </c:pt>
                <c:pt idx="3">
                  <c:v>3.2</c:v>
                </c:pt>
                <c:pt idx="4">
                  <c:v>2.5</c:v>
                </c:pt>
                <c:pt idx="5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Любознательность</c:v>
                </c:pt>
                <c:pt idx="1">
                  <c:v>отношение к школе</c:v>
                </c:pt>
                <c:pt idx="2">
                  <c:v>прилежание, трудолюбие</c:v>
                </c:pt>
                <c:pt idx="3">
                  <c:v>бережное отношение к природе</c:v>
                </c:pt>
                <c:pt idx="4">
                  <c:v>красивое в жизни</c:v>
                </c:pt>
                <c:pt idx="5">
                  <c:v>отношение к себе</c:v>
                </c:pt>
              </c:strCache>
            </c:strRef>
          </c:cat>
          <c:val>
            <c:numRef>
              <c:f>Лист1!$C$2:$C$7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Любознательность</c:v>
                </c:pt>
                <c:pt idx="1">
                  <c:v>отношение к школе</c:v>
                </c:pt>
                <c:pt idx="2">
                  <c:v>прилежание, трудолюбие</c:v>
                </c:pt>
                <c:pt idx="3">
                  <c:v>бережное отношение к природе</c:v>
                </c:pt>
                <c:pt idx="4">
                  <c:v>красивое в жизни</c:v>
                </c:pt>
                <c:pt idx="5">
                  <c:v>отношение к себе</c:v>
                </c:pt>
              </c:strCache>
            </c:strRef>
          </c:cat>
          <c:val>
            <c:numRef>
              <c:f>Лист1!$D$2:$D$7</c:f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2019-2020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Любознательность</c:v>
                </c:pt>
                <c:pt idx="1">
                  <c:v>отношение к школе</c:v>
                </c:pt>
                <c:pt idx="2">
                  <c:v>прилежание, трудолюбие</c:v>
                </c:pt>
                <c:pt idx="3">
                  <c:v>бережное отношение к природе</c:v>
                </c:pt>
                <c:pt idx="4">
                  <c:v>красивое в жизни</c:v>
                </c:pt>
                <c:pt idx="5">
                  <c:v>отношение к себе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3.4</c:v>
                </c:pt>
                <c:pt idx="1">
                  <c:v>3.5</c:v>
                </c:pt>
                <c:pt idx="2">
                  <c:v>3.3</c:v>
                </c:pt>
                <c:pt idx="3">
                  <c:v>3.4</c:v>
                </c:pt>
                <c:pt idx="4">
                  <c:v>2.8</c:v>
                </c:pt>
                <c:pt idx="5">
                  <c:v>3.2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2020-2021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Любознательность</c:v>
                </c:pt>
                <c:pt idx="1">
                  <c:v>отношение к школе</c:v>
                </c:pt>
                <c:pt idx="2">
                  <c:v>прилежание, трудолюбие</c:v>
                </c:pt>
                <c:pt idx="3">
                  <c:v>бережное отношение к природе</c:v>
                </c:pt>
                <c:pt idx="4">
                  <c:v>красивое в жизни</c:v>
                </c:pt>
                <c:pt idx="5">
                  <c:v>отношение к себе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3.5</c:v>
                </c:pt>
                <c:pt idx="1">
                  <c:v>3.6</c:v>
                </c:pt>
                <c:pt idx="2">
                  <c:v>3.6</c:v>
                </c:pt>
                <c:pt idx="3">
                  <c:v>3.6</c:v>
                </c:pt>
                <c:pt idx="4">
                  <c:v>3</c:v>
                </c:pt>
                <c:pt idx="5">
                  <c:v>3.8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2021-2022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Любознательность</c:v>
                </c:pt>
                <c:pt idx="1">
                  <c:v>отношение к школе</c:v>
                </c:pt>
                <c:pt idx="2">
                  <c:v>прилежание, трудолюбие</c:v>
                </c:pt>
                <c:pt idx="3">
                  <c:v>бережное отношение к природе</c:v>
                </c:pt>
                <c:pt idx="4">
                  <c:v>красивое в жизни</c:v>
                </c:pt>
                <c:pt idx="5">
                  <c:v>отношение к себе</c:v>
                </c:pt>
              </c:strCache>
            </c:strRef>
          </c:cat>
          <c:val>
            <c:numRef>
              <c:f>Лист1!$G$2:$G$7</c:f>
              <c:numCache>
                <c:formatCode>General</c:formatCode>
                <c:ptCount val="6"/>
                <c:pt idx="0">
                  <c:v>3.8</c:v>
                </c:pt>
                <c:pt idx="1">
                  <c:v>3.8</c:v>
                </c:pt>
                <c:pt idx="2">
                  <c:v>3.7</c:v>
                </c:pt>
                <c:pt idx="3">
                  <c:v>3.8</c:v>
                </c:pt>
                <c:pt idx="4">
                  <c:v>3.2</c:v>
                </c:pt>
                <c:pt idx="5">
                  <c:v>3.7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2022-2023(1полуг)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Любознательность</c:v>
                </c:pt>
                <c:pt idx="1">
                  <c:v>отношение к школе</c:v>
                </c:pt>
                <c:pt idx="2">
                  <c:v>прилежание, трудолюбие</c:v>
                </c:pt>
                <c:pt idx="3">
                  <c:v>бережное отношение к природе</c:v>
                </c:pt>
                <c:pt idx="4">
                  <c:v>красивое в жизни</c:v>
                </c:pt>
                <c:pt idx="5">
                  <c:v>отношение к себе</c:v>
                </c:pt>
              </c:strCache>
            </c:strRef>
          </c:cat>
          <c:val>
            <c:numRef>
              <c:f>Лист1!$H$2:$H$7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3.9</c:v>
                </c:pt>
                <c:pt idx="3">
                  <c:v>4</c:v>
                </c:pt>
                <c:pt idx="4">
                  <c:v>3.4</c:v>
                </c:pt>
                <c:pt idx="5">
                  <c:v>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476736"/>
        <c:axId val="135478272"/>
      </c:barChart>
      <c:catAx>
        <c:axId val="13547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35478272"/>
        <c:crosses val="autoZero"/>
        <c:auto val="1"/>
        <c:lblAlgn val="ctr"/>
        <c:lblOffset val="100"/>
        <c:noMultiLvlLbl val="0"/>
      </c:catAx>
      <c:valAx>
        <c:axId val="13547827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5476736"/>
        <c:crosses val="autoZero"/>
        <c:crossBetween val="between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84262165561795965"/>
          <c:y val="0.137442048089222"/>
          <c:w val="0.15737843622465233"/>
          <c:h val="0.6550673592657069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EE55A-DC71-49E4-BF3F-9575240F66AF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50199-BE1E-47BE-B085-17EECCF2A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87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50199-BE1E-47BE-B085-17EECCF2A89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57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379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093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048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770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573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39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87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496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810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62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93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8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455AF-4C77-464D-8190-DB36B033046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B5159-2219-4625-B264-84A8C6961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4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7.png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(ОБЩЕОБРАЗОВАТЕЛЬНОЕ) КАЗЕННОЕ УЧРЕЖДЕНИЕ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«СПЕЦИАЛЬНАЯ (КОРРЕКЦИОННАЯ) ОБЩЕОБРАЗОВАТЕЛЬНАЯ ШКОЛА-ИНТЕРНАТ №34»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ГОРОДСКОГО ОКРУГА «ГОРОД ЯКУТСК»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204863"/>
            <a:ext cx="6912768" cy="3456385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r"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кружка: воспитатель высшей категории</a:t>
            </a:r>
          </a:p>
          <a:p>
            <a:pPr marL="0" indent="0" algn="r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Дягилева Нюргуяна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Гаврильевна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132856"/>
            <a:ext cx="8496944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762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dyag\Desktop\2022 у.г\интернат 22\IMG_20220303_1749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1886" y="476672"/>
            <a:ext cx="2376264" cy="17821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2530" name="Picture 2" descr="C:\Users\ndyag\Desktop\образцы слайдов\s1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13658"/>
            <a:ext cx="8352928" cy="535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31987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Раздел 3. Аппликация.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работе с бумагой и ножницами  у ребенка совершенствуется моторика рук, внимание, любознательность, расширяется представление об окружающем мире.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C:\Users\ndyag\Desktop\интернат 21\IMG_20220425_19304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84967" y="4221088"/>
            <a:ext cx="1728192" cy="15392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2532" name="Picture 4" descr="C:\Users\ndyag\Desktop\интернат 21\IMG_20220301_17560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9063" y="2327611"/>
            <a:ext cx="1927120" cy="16996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2533" name="Picture 5" descr="C:\Users\ndyag\Desktop\интернат 21\IMG_20210924_11123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0888" y="3717032"/>
            <a:ext cx="2299773" cy="18640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2534" name="Picture 6" descr="C:\Users\ndyag\Desktop\интернат 21\IMG_20210923_10324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6183" y="1601734"/>
            <a:ext cx="2424870" cy="15757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" name="Picture 2" descr="C:\Users\hp-pc\Desktop\2022-2023\поделки детей\IMG_20220303_17560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140" y="2778844"/>
            <a:ext cx="989134" cy="13188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2793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ndyag\Desktop\образцы слайдов\s1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58" y="210177"/>
            <a:ext cx="9216164" cy="682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210177"/>
            <a:ext cx="626469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Рукоделие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Раздел 1. Текстильные материалы.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Творческий процесс, требующий воображения, интуиции, эмоционального самовыражения. Шитье способствует формированию и закреплению практических трудовых навыков, развитию усидчивости, аккуратности, трудовой и творческой активности, художественного вкуса. Шитье помогает воспитывать экологическую сознательность у детей. Ведь для работы можно использовать отходы, остатки ткани,</a:t>
            </a:r>
          </a:p>
        </p:txBody>
      </p:sp>
      <p:pic>
        <p:nvPicPr>
          <p:cNvPr id="23555" name="Picture 3" descr="C:\Users\ndyag\Desktop\фото 20-21\IMG_20201021_1051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513238"/>
            <a:ext cx="2304256" cy="17281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3556" name="Picture 4" descr="C:\Users\ndyag\Desktop\фото 20-21\IMG_20201110_11235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3513238"/>
            <a:ext cx="2808312" cy="15803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8373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ndyag\Desktop\образцы слайдов\s1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600" y="332656"/>
            <a:ext cx="91335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9134" y="260648"/>
            <a:ext cx="55149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Раздел 2. Необычные украшения своими руками.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C:\Users\ndyag\Desktop\фото 20-21\IMG_20201209_11482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2111" y="872292"/>
            <a:ext cx="1494650" cy="162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C:\Users\ndyag\Desktop\фото 20-21\IMG_20201116_1552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600" y="2953313"/>
            <a:ext cx="1295836" cy="172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C:\Users\ndyag\Desktop\фото 20-21\гпд21\IMG_20210216_1129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9640" y="710677"/>
            <a:ext cx="1460312" cy="194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ndyag\Desktop\интернат 20\IMG_20210416_125602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953313"/>
            <a:ext cx="2758479" cy="206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p-pc\Desktop\2022-2023\поделки детей\IMG_20221027_10243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541" y="712683"/>
            <a:ext cx="1479173" cy="19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hp-pc\Desktop\2022-2023\поделки детей\IMG_20221027_102321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84541" y="3212976"/>
            <a:ext cx="1473125" cy="1772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90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ndyag\Desktop\образцы слайдов\s1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099376" cy="662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65536"/>
            <a:ext cx="56886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</a:rPr>
              <a:t>Раздел </a:t>
            </a:r>
            <a:r>
              <a:rPr lang="ru-RU" sz="1600" b="1" dirty="0" smtClean="0">
                <a:solidFill>
                  <a:srgbClr val="0070C0"/>
                </a:solidFill>
              </a:rPr>
              <a:t>3. 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Поделки 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своими руками.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Развивать творчество детей можно разными способами, в ом числе используют природный, бросовый материал. Эти материалы настолько разнообразны, что их невозможно перечислить. А главное – они доступны детям. работа с ними удовлетворяет в них исследовательскую потребность, пробуждает у ребенка чувство удовлетворения, радости, успеха, особую радость доставляет детям видеть результат своего труда.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35033"/>
            <a:ext cx="129614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646230"/>
            <a:ext cx="1440160" cy="148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ndyag\Desktop\2022 у.г\интернат 22\16400628842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240" y="2420888"/>
            <a:ext cx="1414833" cy="141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ndyag\Desktop\2022 у.г\интернат 22\164006874778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6253" y="3646230"/>
            <a:ext cx="1609639" cy="160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ndyag\Desktop\2022 у.г\интернат 22\165006722214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1720" y="2536923"/>
            <a:ext cx="1946027" cy="194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ndyag\Desktop\2022 у.г\интернат 22\165006762717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4209" y="332656"/>
            <a:ext cx="2113004" cy="227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ndyag\Desktop\2022 у.г\интернат 22\165006734034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5" y="2474623"/>
            <a:ext cx="2088590" cy="191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2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467543" y="4509119"/>
            <a:ext cx="8496943" cy="21796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19869" y="805218"/>
            <a:ext cx="5581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Городской конкурс «Елочные игрушки»</a:t>
            </a:r>
          </a:p>
          <a:p>
            <a:pPr algn="ctr"/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E:\ \Фотки\IMG-20180123-WA009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80" y="1400369"/>
            <a:ext cx="1868255" cy="2448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4" descr="F:\ \Фотки\IMG-20180123-WA010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511" y="1731399"/>
            <a:ext cx="2593075" cy="3170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5" descr="F:\ \Фотки\IMG-20180123-WA010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9300" y="1598835"/>
            <a:ext cx="2009481" cy="2550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1005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467543" y="4509119"/>
            <a:ext cx="8496943" cy="21796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3" y="445514"/>
            <a:ext cx="8335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на выставке Республиканского научно-практического конференции «Отходы в доходы» (сертификат)</a:t>
            </a:r>
          </a:p>
          <a:p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1\Desktop\Дягилева\2017-2018\фото 17-18\Фотки\IMG-20180420-WA003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700" y="1574691"/>
            <a:ext cx="3234628" cy="3420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C:\Users\User\Desktop\Новая папка\Screenshots\Screenshot_2018-01-22-18-47-39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173" y="1574691"/>
            <a:ext cx="3539835" cy="3038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3663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467543" y="4509119"/>
            <a:ext cx="8496943" cy="21796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4716" y="398144"/>
            <a:ext cx="8297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Благотворительная акция  «Подушка добра» (диплом 2 степени). Эти подушки были подарены для пожилых жильцов дома пансионата «</a:t>
            </a:r>
            <a:r>
              <a:rPr lang="ru-RU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Алгыс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:\ \Фотки\IMG-20180126-WA001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15" y="1324885"/>
            <a:ext cx="2825087" cy="2264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6" descr="C:\Users\User\Desktop\Новая папка\Screenshots\Screenshot_2018-01-22-18-49-50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5654" y="3410514"/>
            <a:ext cx="2593074" cy="1816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" descr="F:\с\фото\IMG-20180123-WA003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535" y="1341944"/>
            <a:ext cx="3377110" cy="27721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2826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-pc\Documents\Ван-Ди-Лу Юлия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51639"/>
            <a:ext cx="1901180" cy="268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-pc\Documents\Плотников Ваня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28" y="4070891"/>
            <a:ext cx="2728875" cy="192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-pc\Documents\Кириллина Элеонор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3540889"/>
            <a:ext cx="1944216" cy="275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p-pc\Documents\Дягилева Нюргуяна Гаврильевна (1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3501" y="356736"/>
            <a:ext cx="3198532" cy="226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hp-pc\Documents\Дягилева Нюргуяна Гаврильевна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56736"/>
            <a:ext cx="198535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hp-pc\Documents\Коллектив воспитанников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938044"/>
            <a:ext cx="1836339" cy="259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hp-pc\Documents\1 МОКУСОШ диплом 1 с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293" y="3165048"/>
            <a:ext cx="2004955" cy="283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70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2051720" y="5284926"/>
            <a:ext cx="5472609" cy="1403843"/>
          </a:xfrm>
          <a:prstGeom prst="rect">
            <a:avLst/>
          </a:prstGeom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15035664"/>
              </p:ext>
            </p:extLst>
          </p:nvPr>
        </p:nvGraphicFramePr>
        <p:xfrm>
          <a:off x="1043191" y="1091845"/>
          <a:ext cx="6841178" cy="2913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67543" y="445514"/>
            <a:ext cx="7902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Диагностика «Уровень воспитанности учащихся» по методике </a:t>
            </a:r>
            <a:r>
              <a:rPr lang="ru-RU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Н.П.Капустина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789040"/>
            <a:ext cx="85689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отслеживания результатов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работы кружка для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воспитанников, была проведена  диагностика. За период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показывает положительный результат:  любознательность увеличилось на 0,9,  отношение к  школе на 0,8, прилежание на 0,9, бережное отношение на 0,8,  красивое в жизни 0,9, отношение к себе на 0,9.  Результаты диагностики показали,  что  воспитанники овладели определенными знаниями, умениями и навыками.</a:t>
            </a:r>
          </a:p>
          <a:p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40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ыводы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7787208" cy="37730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Подводя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работы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кружка, я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считаю,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ребята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стали дружными, сплоченными,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готовые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прийти на помощь друг другу и окружающим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воспитанников повысился интерес и желание участвовать в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мероприятиях, конкурсах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выставках. 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4437112"/>
            <a:ext cx="6984777" cy="179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38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dyag\Desktop\образцы слайдов\s1200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424935" cy="469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2828836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b="1" i="1" u="sng" dirty="0" smtClean="0">
              <a:solidFill>
                <a:srgbClr val="FF0000"/>
              </a:solidFill>
            </a:endParaRPr>
          </a:p>
          <a:p>
            <a:pPr algn="r"/>
            <a:r>
              <a:rPr lang="ru-RU" sz="2400" b="1" i="1" u="sng" dirty="0" smtClean="0">
                <a:solidFill>
                  <a:srgbClr val="FF0000"/>
                </a:solidFill>
              </a:rPr>
              <a:t>«</a:t>
            </a:r>
            <a:r>
              <a:rPr lang="ru-RU" sz="2400" b="1" i="1" u="sng" dirty="0">
                <a:solidFill>
                  <a:srgbClr val="FF0000"/>
                </a:solidFill>
              </a:rPr>
              <a:t>Дети должны жить в мире красоты, игры, сказки, музыки, рисунка, фантазии, творчества»</a:t>
            </a:r>
            <a:endParaRPr lang="ru-RU" sz="2400" dirty="0">
              <a:solidFill>
                <a:srgbClr val="FF0000"/>
              </a:solidFill>
            </a:endParaRPr>
          </a:p>
          <a:p>
            <a:pPr algn="r"/>
            <a:r>
              <a:rPr lang="ru-RU" sz="2400" b="1" i="1" u="sng" dirty="0">
                <a:solidFill>
                  <a:srgbClr val="FF0000"/>
                </a:solidFill>
              </a:rPr>
              <a:t>В.А. Сухомлинский.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6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Творчество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играет огромную роль в жизни человека, тем более оно играет большую роль в жизни детей с ограниченными возможностями здоровья. Дети с ОВЗ несамостоятельны, они постоянно нуждаются в помощи и поддержке взрослого. Эти дети имеют ряд ограничений в различных видах деятельности. Их возможности приобретения навыков, и мотивация к различным видам деятельности сильно ограничена. В процессе творчества у ребенка с потребностями усиливается ощущение собственной личностной ценности, возникает чувство внутреннего контроля и порядка, активно строятся индивидуальные социальные контакты. Так же, творческая деятельность помогает справиться детям с негативными переживаниями и внутренними трудностями, которые кажутся для ребенка непреодолимыми. Ребёнок с ОВЗ, участвуя в творческой деятельности, может пройти путь от интереса, через приобретение конкретных навыков, к профессиональному самоопределению, что так же важно для успешной социализации.</a:t>
            </a:r>
          </a:p>
          <a:p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941168"/>
            <a:ext cx="7200801" cy="174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49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ndyag\Desktop\образцы слайдов\ячва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1" y="-35719"/>
            <a:ext cx="91558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052736"/>
            <a:ext cx="81369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Цель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   развитие творческих способностей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воспитанников интерната</a:t>
            </a:r>
          </a:p>
          <a:p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Задачи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адаптация детей в обществе, формирование умения работать в коллективе, навыков общения;</a:t>
            </a:r>
          </a:p>
          <a:p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воспитывать трудолюбие, бережное отношение к окружающим, самостоятельность, аккуратность, ответственность;</a:t>
            </a:r>
          </a:p>
          <a:p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привить навыки труда и аккуратности.</a:t>
            </a:r>
          </a:p>
          <a:p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-развитие  мелкой моторики, физической активности;</a:t>
            </a:r>
          </a:p>
          <a:p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-развитие познавательных психологических процессов (восприятие, внимание, память, мышление, воображение);</a:t>
            </a:r>
          </a:p>
          <a:p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--развить у детей внимание, активность и самостоятельность воспитанников;</a:t>
            </a:r>
          </a:p>
          <a:p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Обучающие: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обучить к нетрадиционной технике рисования, лепки пластилином, изготовления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поделок,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шитью;</a:t>
            </a:r>
          </a:p>
        </p:txBody>
      </p:sp>
    </p:spTree>
    <p:extLst>
      <p:ext uri="{BB962C8B-B14F-4D97-AF65-F5344CB8AC3E}">
        <p14:creationId xmlns:p14="http://schemas.microsoft.com/office/powerpoint/2010/main" val="26274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ndyag\Desktop\образцы слайдов\s1200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906"/>
            <a:ext cx="9144000" cy="694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5816" y="1220991"/>
            <a:ext cx="57606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Содержание программы кружка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представлено различными видами деятельности (работа с природным материалом бумагой, тканью, пластилином, бисером) и направлена на овладение воспитанниками необходимыми в жизни элементарными приемами ручной работы с разными материалами, изготовление игрушек, поделок, различных полезных предметов для школы и дома. По каждому виду труда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программа содержит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примерный перечень практических и теоретических работ.</a:t>
            </a:r>
          </a:p>
        </p:txBody>
      </p:sp>
    </p:spTree>
    <p:extLst>
      <p:ext uri="{BB962C8B-B14F-4D97-AF65-F5344CB8AC3E}">
        <p14:creationId xmlns:p14="http://schemas.microsoft.com/office/powerpoint/2010/main" val="378205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Форма работы и организации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Форма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организации  в основном – коллективная, а также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индивидуальные формы работы. Занятия основываются на индивидуальном подходе к каждому ребёнку, с учётом его возможностей, опыта и возрастных, индивидуальных особенностей: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беседа;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наглядно-демонстрационное занятие выставка работ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участие в общешкольных, городских мероприятиях   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практическая работа, связанная с выполнением нетрадиционной техники рисования, аппликаций, поделок, шитья.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выставка работ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ndyag\Desktop\образцы слайдов\3й43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4941168"/>
            <a:ext cx="6840760" cy="155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9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ndyag\Desktop\образцы слайдов\s1200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-49696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340768"/>
            <a:ext cx="660648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Альбом для рисования, ножницы, цветной картон, бумага, кисточки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Клей канцелярский, горячий пистолет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Пластилин, фоторамка, маркер черный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Ватные диски, палочки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Бисер, бусы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Компьютер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Доска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6678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Материально- техническое обеспечение.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5201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ndyag\Desktop\образцы слайдов\s1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8712968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5" y="965105"/>
            <a:ext cx="62032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Раздел 1. </a:t>
            </a:r>
            <a:r>
              <a:rPr lang="ru-RU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Нетрадиционная </a:t>
            </a:r>
            <a:r>
              <a:rPr lang="ru-RU" sz="2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техника рисования</a:t>
            </a:r>
            <a:r>
              <a:rPr lang="ru-RU" sz="2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Рисование необычным способом вызывает у детей больше положительных эмоций. Используя нетрадиционные техники рисования, происходит развитие мышления, воображения, фантазии, творческих способностей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03039"/>
            <a:ext cx="2488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Изодеятельность.</a:t>
            </a:r>
          </a:p>
        </p:txBody>
      </p:sp>
      <p:pic>
        <p:nvPicPr>
          <p:cNvPr id="7" name="Picture 2" descr="C:\Users\ndyag\Desktop\2022 у.г\интернат 22\IMG_20211022_1001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002" y="3068960"/>
            <a:ext cx="2616291" cy="19622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8" name="Picture 3" descr="C:\Users\ndyag\Desktop\2022 у.г\интернат 22\IMG_20211022_1051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7166" y="2996952"/>
            <a:ext cx="2496278" cy="18722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9" name="Picture 2" descr="C:\Users\ndyag\Desktop\2022 у.г\интернат 22\IMG-20211020-WA003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2436" y="998297"/>
            <a:ext cx="2607100" cy="17248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7771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ndyag\Desktop\образцы слайдов\s1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5" y="0"/>
            <a:ext cx="91181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40103"/>
            <a:ext cx="63904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Раздел 2. </a:t>
            </a:r>
            <a:r>
              <a:rPr lang="ru-RU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Лепка способствует, в первую очередь, развитию мелкой моторики, зрительного восприятия, памяти, образного мышления, привитию ручных умений и навыков, необходимых для успешного обучения. Лепка формирует эстетические вкусы, подводит детей к умению ориентироваться в пространстве, снятию мышечного напряжения и расслаблению, развивает детское воображение, художественное и пространственное мышление, будит фантазию, побуждает к самостоятельности.</a:t>
            </a: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259" y="2995852"/>
            <a:ext cx="2138849" cy="1614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3285795"/>
            <a:ext cx="2327769" cy="17281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 descr="C:\Users\ndyag\Desktop\фото 20-21\гпд21\IMG_20210218_10542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2925426"/>
            <a:ext cx="2340038" cy="15836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3495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2122</TotalTime>
  <Words>399</Words>
  <Application>Microsoft Office PowerPoint</Application>
  <PresentationFormat>Экран (4:3)</PresentationFormat>
  <Paragraphs>60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(ОБЩЕОБРАЗОВАТЕЛЬНОЕ) КАЗЕННОЕ УЧРЕЖДЕНИЕ «СПЕЦИАЛЬНАЯ (КОРРЕКЦИОННАЯ) ОБЩЕОБРАЗОВАТЕЛЬНАЯ ШКОЛА-ИНТЕРНАТ №34» ГОРОДСКОГО ОКРУГА «ГОРОД ЯКУТСК» 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Форма работы и организации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ndyagileva80@outlook.com</dc:creator>
  <cp:lastModifiedBy>HP</cp:lastModifiedBy>
  <cp:revision>54</cp:revision>
  <dcterms:created xsi:type="dcterms:W3CDTF">2022-09-14T12:19:01Z</dcterms:created>
  <dcterms:modified xsi:type="dcterms:W3CDTF">2022-12-14T10:04:54Z</dcterms:modified>
</cp:coreProperties>
</file>