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60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8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6A3C09-2865-44CF-A063-F7A3BEE98B23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889406-B921-4D67-8D63-E6FE0C07A7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889406-B921-4D67-8D63-E6FE0C07A74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4" y="857232"/>
            <a:ext cx="8072494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Конспект </a:t>
            </a: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НОД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</a:t>
            </a:r>
            <a:r>
              <a:rPr lang="ru-RU" sz="24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конструированию «Самолёт»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лего-конструктора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 второй младшей группе.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Создать условия для развития способностей к моделированию через 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-конструктор.</a:t>
            </a: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Формировать у детей навыки конструирования самолёта </a:t>
            </a: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 7 деталей </a:t>
            </a:r>
            <a:r>
              <a:rPr lang="ru-RU" sz="2000" dirty="0" err="1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лего-конструктора</a:t>
            </a: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схеме.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Развивать мелкую моторику </a:t>
            </a: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средством работы с конструктором и пальчиковой игрой.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Расширять и обогащать словарь детей</a:t>
            </a: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теме занятия.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Овладеть умениями доброжелательно общаться и слушать воспитателя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10414_0729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85728"/>
            <a:ext cx="9144000" cy="62151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210412_1828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857488" cy="200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20210412_18284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0"/>
            <a:ext cx="2857520" cy="200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20210412_18290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15074" y="0"/>
            <a:ext cx="2928926" cy="19288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20210412_18294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2214554"/>
            <a:ext cx="2928926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20210412_18295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71802" y="2285992"/>
            <a:ext cx="2928958" cy="200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20210412_18300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143636" y="2285992"/>
            <a:ext cx="3000364" cy="200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20210412_183019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4643446"/>
            <a:ext cx="3571836" cy="22145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20210412_183054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071934" y="4643446"/>
            <a:ext cx="3500462" cy="22145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25</Words>
  <PresentationFormat>Экран (4:3)</PresentationFormat>
  <Paragraphs>11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Вера</dc:creator>
  <cp:lastModifiedBy>фыва</cp:lastModifiedBy>
  <cp:revision>65</cp:revision>
  <dcterms:created xsi:type="dcterms:W3CDTF">2021-03-25T16:29:59Z</dcterms:created>
  <dcterms:modified xsi:type="dcterms:W3CDTF">2022-12-14T06:26:13Z</dcterms:modified>
</cp:coreProperties>
</file>