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59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2" d="100"/>
          <a:sy n="72" d="100"/>
        </p:scale>
        <p:origin x="-111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D8F27-63B5-4323-A065-6EBB9C6ABEC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B8D0C-9DB5-4D28-B980-6A0CDCBF7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dmin\Desktop\&#1059;&#1088;&#1086;&#1082;\&#1074;&#1080;&#1076;&#1077;&#1086;%201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59;&#1088;&#1086;&#1082;\&#1074;&#1080;&#1076;&#1077;&#1086;%202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59;&#1088;&#1086;&#1082;\&#1074;&#1080;&#1076;&#1077;&#1086;%2031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видео 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0030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Стороны горизонта. Ориентирование.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Цель: сформировать представление о сторонах горизонта и ориентировании.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идео 2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/>
              <a:t>Ситуация: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428868"/>
            <a:ext cx="7358114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Мальчик заблудился в лесу. Он ходил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одну сторону, то в другую. Он несколько раз вспоминал, когда пошел рано утром из деревне  в лес, солнце ему жгло спину.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Мои документы\69ef804822a27657f11071b652aa4f86-8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991" y="1857364"/>
            <a:ext cx="7718661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идео 3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07157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Проверяем: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Б</a:t>
            </a:r>
          </a:p>
          <a:p>
            <a:pPr algn="l"/>
            <a:r>
              <a:rPr lang="ru-RU" sz="1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1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1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l"/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А</a:t>
            </a:r>
            <a:endParaRPr lang="ru-RU" sz="1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4048" y="2852936"/>
            <a:ext cx="2592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Критерии: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 баллов– 5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балла – 4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баллов – 3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Менее 3 баллов -2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D:\Мои документы\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phonoteka.org/uploads/posts/2021-07/1625599756_8-phonoteka-org-p-zastavka-dlya-prezentatsii-po-geografii-kr-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rspresent.ru/assets/images/resources/869/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85</Words>
  <Application>Microsoft Office PowerPoint</Application>
  <PresentationFormat>Экран (4:3)</PresentationFormat>
  <Paragraphs>18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Стороны горизонта. Ориентирование.</vt:lpstr>
      <vt:lpstr> Цель: сформировать представление о сторонах горизонта и ориентировании.</vt:lpstr>
      <vt:lpstr>Слайд 4</vt:lpstr>
      <vt:lpstr>Ситуация:  </vt:lpstr>
      <vt:lpstr>Это интересно!</vt:lpstr>
      <vt:lpstr>Слайд 7</vt:lpstr>
      <vt:lpstr>Проверяем:</vt:lpstr>
      <vt:lpstr>Спасибо за урок!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2022-10-16T13:08:56Z</dcterms:created>
  <dcterms:modified xsi:type="dcterms:W3CDTF">2022-10-18T08:01:31Z</dcterms:modified>
</cp:coreProperties>
</file>