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9" r:id="rId9"/>
    <p:sldId id="271" r:id="rId10"/>
    <p:sldId id="272" r:id="rId11"/>
    <p:sldId id="280" r:id="rId12"/>
    <p:sldId id="274" r:id="rId13"/>
    <p:sldId id="278" r:id="rId14"/>
    <p:sldId id="27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46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853915-876D-44A4-83DE-BFBEBA95CCB9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7C80FA-36B5-444F-A912-ABD259C5AC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56E969-2AB0-4D56-ACD6-97423EAB48E6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C7626-6067-425F-93F1-0F89028BC2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86E132-BC8A-4376-9CF3-3669BD4328BB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06E9FA-CF6E-407C-AF9E-DCCA7CD2C5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BF319B-4E85-4FC4-9E43-7169A2F3E299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70CFE-EF54-4F42-ADBC-C44C982ABA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5DAA45-9D0E-40CF-8F8E-6A06EA137422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AF730-9128-4AC8-B758-CCB093491F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B027D1-B1C8-46BC-B3BF-2DAF6EAF1F17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27CA5-00DB-4625-A883-DD10D59735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3F8264-8C11-452A-BE5C-A854CFE0170F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1EB65-9587-4EEE-A3EB-E424DB619E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77DEF7-99A7-495C-83CB-E3D81F4321E9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EA454-58C0-48B6-AC2F-EA6C975711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64F30F-D1AF-4D5A-80C7-0A400A4E87A5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6187BC-7870-4546-BD26-1B3AD4BB00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390541-79C3-4131-8749-E294AB568CA6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CD0CC1-2F00-46B4-B3E1-116299A5D8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022B35-A8D7-4052-A853-D50B063A9C4F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4313C4-6C33-4769-AC2F-3E3C642396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F4F0F4E-3E7C-4CEB-A527-C9AD7A04116B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4D41946-DBF3-4FFB-B798-0235FEA622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750" y="2133600"/>
            <a:ext cx="7772400" cy="15843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cap="none" dirty="0" smtClean="0">
                <a:latin typeface="Times New Roman" pitchFamily="18" charset="0"/>
              </a:rPr>
              <a:t>Дополнительная общеобразовательная программа </a:t>
            </a:r>
            <a:r>
              <a:rPr lang="ru-RU" sz="3200" cap="none" dirty="0" smtClean="0">
                <a:solidFill>
                  <a:srgbClr val="FF0000"/>
                </a:solidFill>
                <a:latin typeface="Times New Roman" pitchFamily="18" charset="0"/>
              </a:rPr>
              <a:t>по развитию физических и моральных качеств через дисциплину «бокс»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3769" y="4149080"/>
            <a:ext cx="7777162" cy="23749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2100" cap="none" dirty="0" smtClean="0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Направленность: юноши 12 – 16 лет</a:t>
            </a:r>
            <a:endParaRPr lang="en-US" sz="2100" cap="none" dirty="0" smtClean="0">
              <a:solidFill>
                <a:srgbClr val="FF0000"/>
              </a:solidFill>
              <a:latin typeface="Times New Roman" pitchFamily="18" charset="0"/>
              <a:cs typeface="Arial" charset="0"/>
            </a:endParaRPr>
          </a:p>
          <a:p>
            <a:pPr algn="l" eaLnBrk="1" hangingPunct="1">
              <a:defRPr/>
            </a:pPr>
            <a:r>
              <a:rPr lang="ru-RU" sz="2100" cap="none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Срок реализации программы: 3 года</a:t>
            </a:r>
          </a:p>
          <a:p>
            <a:pPr algn="l" eaLnBrk="1" hangingPunct="1">
              <a:defRPr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Разработчик: Смирнов Артем Вячеславович</a:t>
            </a:r>
            <a:endParaRPr lang="ru-RU" sz="2100" dirty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  <a:p>
            <a:pPr algn="l" eaLnBrk="1" hangingPunct="1">
              <a:defRPr/>
            </a:pPr>
            <a:endParaRPr lang="ru-RU" sz="2100" cap="none" dirty="0" smtClean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  <a:p>
            <a:pPr eaLnBrk="1" hangingPunct="1">
              <a:defRPr/>
            </a:pPr>
            <a:r>
              <a:rPr lang="ru-RU" sz="2100" cap="none" dirty="0" smtClean="0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Проводится на базе учреждения дополнительного образования 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физкультурно - оздоровительной</a:t>
            </a:r>
            <a:r>
              <a:rPr lang="ru-RU" sz="2100" cap="none" dirty="0" smtClean="0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 направленности 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214290"/>
            <a:ext cx="14398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131840" y="520670"/>
            <a:ext cx="2747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Hammer Gym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00" r="62500" b="50000"/>
          <a:stretch/>
        </p:blipFill>
        <p:spPr bwMode="auto">
          <a:xfrm>
            <a:off x="214282" y="214290"/>
            <a:ext cx="833127" cy="32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85786" y="2786058"/>
            <a:ext cx="7408333" cy="3450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Занятия проводятся как на групповой, так и на индивидуальной основе;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набора в группу необходим возраст не менее 12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лет;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Условия формирования групп: разновозрастные;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Количество детей в группе регулируется санитарными и эпидемиологическими нормами.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357166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Условия реализации программы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хамм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214290"/>
            <a:ext cx="1619250" cy="1619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8871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Rectangle 9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cap="none" dirty="0" smtClean="0">
                <a:solidFill>
                  <a:schemeClr val="tx1"/>
                </a:solidFill>
                <a:latin typeface="Times New Roman" pitchFamily="18" charset="0"/>
              </a:rPr>
              <a:t>Специальное оборудование</a:t>
            </a:r>
            <a:r>
              <a:rPr lang="ru-RU" cap="none" dirty="0" smtClean="0"/>
              <a:t> </a:t>
            </a:r>
          </a:p>
        </p:txBody>
      </p:sp>
      <p:pic>
        <p:nvPicPr>
          <p:cNvPr id="24587" name="Picture 11" descr="хамм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14290"/>
            <a:ext cx="1692275" cy="1692275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472" y="1857364"/>
            <a:ext cx="3425237" cy="22834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7752" y="2214554"/>
            <a:ext cx="3416492" cy="18828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24" y="4143380"/>
            <a:ext cx="2317080" cy="24857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4744" y="4216017"/>
            <a:ext cx="3302479" cy="2641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57224" y="2928934"/>
            <a:ext cx="7408333" cy="3450696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Достижение спортивных результатов;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Физическое и духовное развитие;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Приобщение и распространение ЗОЖ;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представления и понимания техники и тактики в боксе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338328"/>
            <a:ext cx="6244176" cy="107444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Ожидаемые результаты обучения по программе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хамм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214290"/>
            <a:ext cx="1412776" cy="1412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5043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3174" y="857232"/>
            <a:ext cx="3816424" cy="5398395"/>
          </a:xfrm>
        </p:spPr>
      </p:pic>
      <p:pic>
        <p:nvPicPr>
          <p:cNvPr id="5" name="Picture 5" descr="хамме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214290"/>
            <a:ext cx="1619250" cy="1619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6580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643050"/>
            <a:ext cx="7772400" cy="15843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cap="none" dirty="0" smtClean="0">
                <a:latin typeface="Times New Roman" pitchFamily="18" charset="0"/>
              </a:rPr>
              <a:t>Дополнительная общеобразовательная программа </a:t>
            </a:r>
            <a:r>
              <a:rPr lang="ru-RU" sz="3200" cap="none" dirty="0" smtClean="0">
                <a:solidFill>
                  <a:srgbClr val="FF0000"/>
                </a:solidFill>
                <a:latin typeface="Times New Roman" pitchFamily="18" charset="0"/>
              </a:rPr>
              <a:t>по развитию физических и моральных качеств через дисциплину «бокс»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3429000"/>
            <a:ext cx="5392744" cy="2374900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ru-RU" sz="2100" cap="none" dirty="0" smtClean="0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Направленность: юноши 12 – 16 лет</a:t>
            </a:r>
            <a:endParaRPr lang="en-US" sz="2100" cap="none" dirty="0" smtClean="0">
              <a:solidFill>
                <a:srgbClr val="FF0000"/>
              </a:solidFill>
              <a:latin typeface="Times New Roman" pitchFamily="18" charset="0"/>
              <a:cs typeface="Arial" charset="0"/>
            </a:endParaRPr>
          </a:p>
          <a:p>
            <a:pPr algn="l" eaLnBrk="1" hangingPunct="1">
              <a:defRPr/>
            </a:pPr>
            <a:r>
              <a:rPr lang="ru-RU" sz="2100" cap="none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Срок реализации программы: 3 года</a:t>
            </a:r>
          </a:p>
          <a:p>
            <a:pPr algn="l" eaLnBrk="1" hangingPunct="1">
              <a:defRPr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Разработчик: Смирнов Артем Вячеславович</a:t>
            </a:r>
            <a:endParaRPr lang="ru-RU" sz="2100" dirty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  <a:p>
            <a:pPr algn="l" eaLnBrk="1" hangingPunct="1">
              <a:defRPr/>
            </a:pPr>
            <a:endParaRPr lang="ru-RU" sz="2100" cap="none" dirty="0" smtClean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  <a:p>
            <a:pPr eaLnBrk="1" hangingPunct="1">
              <a:defRPr/>
            </a:pPr>
            <a:r>
              <a:rPr lang="ru-RU" sz="2100" cap="none" dirty="0" smtClean="0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Проводится на базе учреждения дополнительного образования спортивной направленности </a:t>
            </a:r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214290"/>
            <a:ext cx="14398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131840" y="520670"/>
            <a:ext cx="2747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Hammer Gym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00" r="62500" b="50000"/>
          <a:stretch/>
        </p:blipFill>
        <p:spPr bwMode="auto">
          <a:xfrm>
            <a:off x="357158" y="357166"/>
            <a:ext cx="833127" cy="32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бъект 1"/>
          <p:cNvSpPr txBox="1">
            <a:spLocks/>
          </p:cNvSpPr>
          <p:nvPr/>
        </p:nvSpPr>
        <p:spPr>
          <a:xfrm>
            <a:off x="285720" y="3857628"/>
            <a:ext cx="3565524" cy="207170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Электронная почта: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Контактный номер телефона: 89385172070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Сайт: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77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/>
          </p:cNvSpPr>
          <p:nvPr>
            <p:ph idx="1"/>
          </p:nvPr>
        </p:nvSpPr>
        <p:spPr>
          <a:xfrm>
            <a:off x="357158" y="1857364"/>
            <a:ext cx="8410116" cy="26614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Дополнительная общеобразовательная </a:t>
            </a:r>
            <a:r>
              <a:rPr lang="ru-RU" dirty="0" smtClean="0"/>
              <a:t>программа реализуется </a:t>
            </a:r>
            <a:r>
              <a:rPr lang="ru-RU" dirty="0" smtClean="0"/>
              <a:t>на базе учреждения дополнительного образования физкультурно – оздоровительной направленности «спортивный клуб </a:t>
            </a:r>
            <a:r>
              <a:rPr lang="en-US" dirty="0" smtClean="0"/>
              <a:t>Hammer Gym</a:t>
            </a:r>
            <a:r>
              <a:rPr lang="ru-RU" dirty="0" smtClean="0"/>
              <a:t>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85786" y="285728"/>
            <a:ext cx="5791200" cy="1371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200" cap="none" dirty="0" smtClean="0">
                <a:solidFill>
                  <a:schemeClr val="tx1"/>
                </a:solidFill>
                <a:latin typeface="Times New Roman" pitchFamily="18" charset="0"/>
              </a:rPr>
              <a:t>Образовательная организация, реализующая </a:t>
            </a:r>
            <a:r>
              <a:rPr lang="ru-RU" sz="3200" cap="none" dirty="0" err="1" smtClean="0">
                <a:solidFill>
                  <a:srgbClr val="FF0000"/>
                </a:solidFill>
                <a:latin typeface="Times New Roman" pitchFamily="18" charset="0"/>
              </a:rPr>
              <a:t>ДОП</a:t>
            </a:r>
            <a:endParaRPr lang="ru-RU" sz="3200" cap="none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4339" name="Picture 5" descr="сек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00438"/>
            <a:ext cx="2376264" cy="316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секция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500438"/>
            <a:ext cx="2376883" cy="316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хамме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214290"/>
            <a:ext cx="1547813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хаммер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05574" y="1844824"/>
            <a:ext cx="3456384" cy="3456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547813" y="188913"/>
            <a:ext cx="5791200" cy="1371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200" cap="none" smtClean="0">
                <a:solidFill>
                  <a:schemeClr val="tx1"/>
                </a:solidFill>
                <a:latin typeface="Times New Roman" pitchFamily="18" charset="0"/>
              </a:rPr>
              <a:t>Логотип нашего зала бокса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59832" y="5559466"/>
            <a:ext cx="2747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Hammer Gym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619250" y="260350"/>
            <a:ext cx="5791200" cy="1371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cap="none" dirty="0" smtClean="0">
                <a:solidFill>
                  <a:schemeClr val="tx1"/>
                </a:solidFill>
                <a:latin typeface="Times New Roman" pitchFamily="18" charset="0"/>
              </a:rPr>
              <a:t>Педагоги дополнительного образования, </a:t>
            </a:r>
            <a:r>
              <a:rPr lang="ru-RU" sz="3200" cap="none" dirty="0" smtClean="0">
                <a:solidFill>
                  <a:srgbClr val="FF0000"/>
                </a:solidFill>
                <a:latin typeface="Times New Roman" pitchFamily="18" charset="0"/>
              </a:rPr>
              <a:t>осуществляющие </a:t>
            </a:r>
            <a:r>
              <a:rPr lang="ru-RU" sz="3200" cap="none" dirty="0" err="1" smtClean="0">
                <a:solidFill>
                  <a:srgbClr val="FF0000"/>
                </a:solidFill>
                <a:latin typeface="Times New Roman" pitchFamily="18" charset="0"/>
              </a:rPr>
              <a:t>ДОП</a:t>
            </a:r>
            <a:endParaRPr lang="ru-RU" sz="3200" cap="none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6387" name="Oval 6"/>
          <p:cNvSpPr>
            <a:spLocks noChangeArrowheads="1"/>
          </p:cNvSpPr>
          <p:nvPr/>
        </p:nvSpPr>
        <p:spPr bwMode="auto">
          <a:xfrm>
            <a:off x="468313" y="3429000"/>
            <a:ext cx="3815655" cy="252028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latin typeface="Times New Roman" pitchFamily="18" charset="0"/>
              </a:rPr>
              <a:t>Магомедов </a:t>
            </a:r>
          </a:p>
          <a:p>
            <a:pPr algn="ctr"/>
            <a:r>
              <a:rPr lang="ru-RU" sz="2400" dirty="0">
                <a:latin typeface="Times New Roman" pitchFamily="18" charset="0"/>
              </a:rPr>
              <a:t>Расул </a:t>
            </a:r>
          </a:p>
          <a:p>
            <a:pPr algn="ctr"/>
            <a:r>
              <a:rPr lang="ru-RU" sz="2400" dirty="0">
                <a:latin typeface="Times New Roman" pitchFamily="18" charset="0"/>
              </a:rPr>
              <a:t>Магомедович</a:t>
            </a:r>
            <a:endParaRPr lang="en-US" sz="2400" dirty="0">
              <a:latin typeface="Times New Roman" pitchFamily="18" charset="0"/>
            </a:endParaRPr>
          </a:p>
          <a:p>
            <a:pPr algn="ctr"/>
            <a:r>
              <a:rPr lang="en-US" sz="2400" dirty="0">
                <a:latin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6388" name="Oval 7"/>
          <p:cNvSpPr>
            <a:spLocks noChangeArrowheads="1"/>
          </p:cNvSpPr>
          <p:nvPr/>
        </p:nvSpPr>
        <p:spPr bwMode="auto">
          <a:xfrm>
            <a:off x="5072066" y="2643182"/>
            <a:ext cx="3455988" cy="2232818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/>
              <a:t>Тимофеев</a:t>
            </a:r>
          </a:p>
          <a:p>
            <a:pPr algn="ctr"/>
            <a:r>
              <a:rPr lang="ru-RU" sz="2400" dirty="0"/>
              <a:t>Николай</a:t>
            </a:r>
          </a:p>
          <a:p>
            <a:pPr algn="ctr"/>
            <a:r>
              <a:rPr lang="ru-RU" sz="2400" dirty="0"/>
              <a:t>Петрович</a:t>
            </a:r>
          </a:p>
        </p:txBody>
      </p:sp>
      <p:pic>
        <p:nvPicPr>
          <p:cNvPr id="16389" name="Picture 8" descr="хамм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214290"/>
            <a:ext cx="1547813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/>
          </p:cNvSpPr>
          <p:nvPr>
            <p:ph idx="1"/>
          </p:nvPr>
        </p:nvSpPr>
        <p:spPr>
          <a:xfrm>
            <a:off x="428596" y="2071678"/>
            <a:ext cx="3733800" cy="437356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</a:rPr>
              <a:t>Цель:</a:t>
            </a:r>
            <a:endParaRPr lang="ru-RU" sz="2000" dirty="0" smtClean="0">
              <a:latin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</a:rPr>
              <a:t>формирование и развитие физических способностей и навыков учащихся, формирование моральных и волевых качеств через обучение технике и тактике бокса.</a:t>
            </a:r>
          </a:p>
          <a:p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619250" y="188913"/>
            <a:ext cx="5791200" cy="1371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200" cap="none" dirty="0" smtClean="0">
                <a:solidFill>
                  <a:schemeClr val="tx1"/>
                </a:solidFill>
                <a:latin typeface="Times New Roman" pitchFamily="18" charset="0"/>
              </a:rPr>
              <a:t>Цели и задачи </a:t>
            </a:r>
            <a:r>
              <a:rPr lang="ru-RU" sz="3200" cap="none" dirty="0" err="1" smtClean="0">
                <a:solidFill>
                  <a:srgbClr val="FF0000"/>
                </a:solidFill>
                <a:latin typeface="Times New Roman" pitchFamily="18" charset="0"/>
              </a:rPr>
              <a:t>ДОП</a:t>
            </a:r>
            <a:endParaRPr lang="ru-RU" sz="3200" cap="none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11" name="Rectangle 8"/>
          <p:cNvSpPr>
            <a:spLocks noGrp="1"/>
          </p:cNvSpPr>
          <p:nvPr>
            <p:ph type="body" sz="half" idx="4294967295"/>
          </p:nvPr>
        </p:nvSpPr>
        <p:spPr>
          <a:xfrm>
            <a:off x="5410200" y="1752600"/>
            <a:ext cx="3733800" cy="4373563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</a:rPr>
              <a:t>Задачи: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</a:rPr>
              <a:t> Образовательные;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</a:rPr>
              <a:t> Воспитательные;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</a:rPr>
              <a:t> Развивающие</a:t>
            </a:r>
            <a:r>
              <a:rPr lang="ru-RU" dirty="0" smtClean="0">
                <a:latin typeface="Times New Roman" pitchFamily="18" charset="0"/>
              </a:rPr>
              <a:t>.</a:t>
            </a:r>
          </a:p>
        </p:txBody>
      </p:sp>
      <p:pic>
        <p:nvPicPr>
          <p:cNvPr id="17412" name="Picture 6" descr="хамм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1429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573016"/>
            <a:ext cx="3343388" cy="2636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/>
          </p:cNvSpPr>
          <p:nvPr>
            <p:ph idx="1"/>
          </p:nvPr>
        </p:nvSpPr>
        <p:spPr>
          <a:xfrm>
            <a:off x="4714876" y="2571744"/>
            <a:ext cx="4330700" cy="354806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0" dirty="0" smtClean="0">
                <a:latin typeface="Times New Roman" pitchFamily="18" charset="0"/>
              </a:rPr>
              <a:t>     В </a:t>
            </a:r>
            <a:r>
              <a:rPr lang="ru-RU" sz="2000" b="0" dirty="0" smtClean="0">
                <a:latin typeface="Times New Roman" pitchFamily="18" charset="0"/>
              </a:rPr>
              <a:t>современных условиях в нашей стране уделяется огромное внимание приоритету здорового образа жизни подрастающего поколения, оздоровлению, физическому и психическому развитию школьников на основе их творческой активности.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403350" y="0"/>
            <a:ext cx="5791200" cy="1371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cap="none" smtClean="0">
                <a:solidFill>
                  <a:schemeClr val="tx1"/>
                </a:solidFill>
                <a:latin typeface="Times New Roman" pitchFamily="18" charset="0"/>
              </a:rPr>
              <a:t>Актуальность программы</a:t>
            </a:r>
          </a:p>
        </p:txBody>
      </p:sp>
      <p:pic>
        <p:nvPicPr>
          <p:cNvPr id="18437" name="Picture 5" descr="хамм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14290"/>
            <a:ext cx="1524000" cy="1524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2428868"/>
            <a:ext cx="4664946" cy="311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Новизна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программы заключается в креативном подходе построения тренировочного процесса.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Специальные игры;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Совместное времяпровождение в дни отдыха;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Разноплановые тренировки и временная смена спортивной деятельности.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258888" y="188913"/>
            <a:ext cx="5843587" cy="1371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cap="none" dirty="0" smtClean="0">
                <a:solidFill>
                  <a:schemeClr val="tx1"/>
                </a:solidFill>
                <a:latin typeface="Times New Roman" pitchFamily="18" charset="0"/>
              </a:rPr>
              <a:t>Новизна программы</a:t>
            </a:r>
          </a:p>
        </p:txBody>
      </p:sp>
      <p:pic>
        <p:nvPicPr>
          <p:cNvPr id="19461" name="Picture 5" descr="хамм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214290"/>
            <a:ext cx="1619250" cy="1619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53138216"/>
              </p:ext>
            </p:extLst>
          </p:nvPr>
        </p:nvGraphicFramePr>
        <p:xfrm>
          <a:off x="828083" y="1988840"/>
          <a:ext cx="7408860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222"/>
                <a:gridCol w="1423322"/>
                <a:gridCol w="1481772"/>
                <a:gridCol w="1481772"/>
                <a:gridCol w="14817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год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год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год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 часов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 ОФП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r>
                        <a:rPr lang="ru-RU" baseline="0" dirty="0" smtClean="0"/>
                        <a:t> СФП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r>
                        <a:rPr lang="ru-RU" baseline="0" dirty="0" smtClean="0"/>
                        <a:t> Технико – тактическая подготовка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r>
                        <a:rPr lang="ru-RU" baseline="0" dirty="0" smtClean="0"/>
                        <a:t> Сорев. 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 Общее количество</a:t>
                      </a:r>
                      <a:r>
                        <a:rPr lang="ru-RU" baseline="0" dirty="0" smtClean="0"/>
                        <a:t> часов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6900882" cy="12527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Учебно – тематический план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хамм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214290"/>
            <a:ext cx="1619250" cy="1619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3658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Программа рассчитана на 3 года обучения, которые можно разделить на 2 этапа:</a:t>
            </a:r>
          </a:p>
          <a:p>
            <a:pPr marL="457200" indent="-457200">
              <a:buAutoNum type="arabicPeriod"/>
            </a:pPr>
            <a:r>
              <a:rPr lang="ru-RU" dirty="0" smtClean="0"/>
              <a:t>Вводный этап;</a:t>
            </a:r>
          </a:p>
          <a:p>
            <a:pPr marL="457200" indent="-457200">
              <a:buAutoNum type="arabicPeriod"/>
            </a:pPr>
            <a:r>
              <a:rPr lang="ru-RU" dirty="0" smtClean="0"/>
              <a:t>Основной этап, совершенствование.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7488832" cy="12241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Объем и срок реализации программы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хамм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14290"/>
            <a:ext cx="1484784" cy="14847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3078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300</TotalTime>
  <Words>416</Words>
  <Application>Microsoft Office PowerPoint</Application>
  <PresentationFormat>Экран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Дополнительная общеобразовательная программа по развитию физических и моральных качеств через дисциплину «бокс»</vt:lpstr>
      <vt:lpstr>Образовательная организация, реализующая ДОП</vt:lpstr>
      <vt:lpstr>Логотип нашего зала бокса</vt:lpstr>
      <vt:lpstr>Педагоги дополнительного образования, осуществляющие ДОП</vt:lpstr>
      <vt:lpstr>Цели и задачи ДОП</vt:lpstr>
      <vt:lpstr>Актуальность программы</vt:lpstr>
      <vt:lpstr>Новизна программы</vt:lpstr>
      <vt:lpstr>Учебно – тематический план</vt:lpstr>
      <vt:lpstr>Объем и срок реализации программы</vt:lpstr>
      <vt:lpstr>Условия реализации программы</vt:lpstr>
      <vt:lpstr>Специальное оборудование </vt:lpstr>
      <vt:lpstr>Ожидаемые результаты обучения по программе</vt:lpstr>
      <vt:lpstr>Слайд 13</vt:lpstr>
      <vt:lpstr>Дополнительная общеобразовательная программа по развитию физических и моральных качеств через дисциплину «бокс»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специальной выносливости в боксе у юношей 15 – 16 лет</dc:title>
  <dc:creator>User</dc:creator>
  <cp:lastModifiedBy>Светлана</cp:lastModifiedBy>
  <cp:revision>23</cp:revision>
  <dcterms:created xsi:type="dcterms:W3CDTF">2022-11-16T10:31:37Z</dcterms:created>
  <dcterms:modified xsi:type="dcterms:W3CDTF">2022-11-19T17:39:54Z</dcterms:modified>
</cp:coreProperties>
</file>