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7" r:id="rId10"/>
    <p:sldId id="268" r:id="rId11"/>
    <p:sldId id="265" r:id="rId12"/>
    <p:sldId id="266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8" autoAdjust="0"/>
    <p:restoredTop sz="94660"/>
  </p:normalViewPr>
  <p:slideViewPr>
    <p:cSldViewPr>
      <p:cViewPr varScale="1">
        <p:scale>
          <a:sx n="102" d="100"/>
          <a:sy n="102" d="100"/>
        </p:scale>
        <p:origin x="27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народное единств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9561"/>
            <a:ext cx="6357918" cy="47684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6907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» </a:t>
            </a:r>
            <a:r>
              <a:rPr lang="ru-RU" b="1" dirty="0">
                <a:solidFill>
                  <a:srgbClr val="0070C0"/>
                </a:solidFill>
              </a:rPr>
              <a:t>Краткосрочный проект во II младшей группе «День народного единства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2198" y="4857760"/>
            <a:ext cx="3071802" cy="17526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>
                <a:solidFill>
                  <a:srgbClr val="0070C0"/>
                </a:solidFill>
              </a:rPr>
              <a:t>Автор – разработчик: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воспитатель МАДОУ №91</a:t>
            </a:r>
          </a:p>
          <a:p>
            <a:r>
              <a:rPr lang="ru-RU" b="1" dirty="0" err="1" smtClean="0">
                <a:solidFill>
                  <a:srgbClr val="0070C0"/>
                </a:solidFill>
              </a:rPr>
              <a:t>Хажиева</a:t>
            </a:r>
            <a:r>
              <a:rPr lang="ru-RU" b="1" dirty="0" smtClean="0">
                <a:solidFill>
                  <a:srgbClr val="0070C0"/>
                </a:solidFill>
              </a:rPr>
              <a:t> М.А.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Заключительный этап: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Выставка коллективной работы «Наш дом»</a:t>
            </a:r>
          </a:p>
          <a:p>
            <a:endParaRPr lang="ru-RU" dirty="0"/>
          </a:p>
        </p:txBody>
      </p:sp>
      <p:pic>
        <p:nvPicPr>
          <p:cNvPr id="4" name="Рисунок 3" descr="qXOQNsT6Sq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2428868"/>
            <a:ext cx="5643602" cy="423270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Итог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процессе реализации проекта дети  рассуждали о том, что такое Родина, знакомились с историей нашей страны и узнавали  о том, как происходило сплочение народа в труднейшие для страны времена. 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qDgzku5gn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214290"/>
            <a:ext cx="3429025" cy="2571768"/>
          </a:xfrm>
        </p:spPr>
      </p:pic>
      <p:pic>
        <p:nvPicPr>
          <p:cNvPr id="5" name="Рисунок 4" descr="1find9_VQ5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285728"/>
            <a:ext cx="2952771" cy="2214578"/>
          </a:xfrm>
          <a:prstGeom prst="rect">
            <a:avLst/>
          </a:prstGeom>
        </p:spPr>
      </p:pic>
      <p:pic>
        <p:nvPicPr>
          <p:cNvPr id="8" name="Рисунок 7" descr="7vNiLfHSBmQ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3053950"/>
            <a:ext cx="3738589" cy="2803942"/>
          </a:xfrm>
          <a:prstGeom prst="rect">
            <a:avLst/>
          </a:prstGeom>
        </p:spPr>
      </p:pic>
      <p:pic>
        <p:nvPicPr>
          <p:cNvPr id="9" name="Рисунок 8" descr="I7wqhHwa6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00562" y="3143248"/>
            <a:ext cx="3714776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jKq0oYOmh-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2571736" cy="1928802"/>
          </a:xfrm>
          <a:prstGeom prst="rect">
            <a:avLst/>
          </a:prstGeom>
        </p:spPr>
      </p:pic>
      <p:pic>
        <p:nvPicPr>
          <p:cNvPr id="5" name="Рисунок 4" descr="9BWekFc-i8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8926" y="142852"/>
            <a:ext cx="2952771" cy="2214578"/>
          </a:xfrm>
          <a:prstGeom prst="rect">
            <a:avLst/>
          </a:prstGeom>
        </p:spPr>
      </p:pic>
      <p:pic>
        <p:nvPicPr>
          <p:cNvPr id="6" name="Рисунок 5" descr="cuu3EJX6BG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3636" y="214291"/>
            <a:ext cx="2857520" cy="2143140"/>
          </a:xfrm>
          <a:prstGeom prst="rect">
            <a:avLst/>
          </a:prstGeom>
        </p:spPr>
      </p:pic>
      <p:pic>
        <p:nvPicPr>
          <p:cNvPr id="7" name="Рисунок 6" descr="2e4Sb9URSj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44" y="2500306"/>
            <a:ext cx="2667019" cy="2000264"/>
          </a:xfrm>
          <a:prstGeom prst="rect">
            <a:avLst/>
          </a:prstGeom>
        </p:spPr>
      </p:pic>
      <p:pic>
        <p:nvPicPr>
          <p:cNvPr id="8" name="Рисунок 7" descr="qDgzku5gnN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28927" y="2571744"/>
            <a:ext cx="2786082" cy="2089562"/>
          </a:xfrm>
          <a:prstGeom prst="rect">
            <a:avLst/>
          </a:prstGeom>
        </p:spPr>
      </p:pic>
      <p:pic>
        <p:nvPicPr>
          <p:cNvPr id="9" name="Рисунок 8" descr="mVxcf977-e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57884" y="2714620"/>
            <a:ext cx="3143240" cy="235743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Цель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 Формирование у детей представлений о героическом прошлом и настоящем русского народа.</a:t>
            </a:r>
          </a:p>
          <a:p>
            <a:r>
              <a:rPr lang="ru-RU" dirty="0" smtClean="0"/>
              <a:t>Расширение  представлений детей о национальных праздниках.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Задачи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Дать представление о празднике «День народного единства.</a:t>
            </a:r>
            <a:br>
              <a:rPr lang="ru-RU" dirty="0" smtClean="0"/>
            </a:br>
            <a:r>
              <a:rPr lang="ru-RU" dirty="0" smtClean="0"/>
              <a:t>Пробудить в детях чувство любви к своему городу, краю, уважение к его традициям и обычаям.</a:t>
            </a:r>
            <a:br>
              <a:rPr lang="ru-RU" dirty="0" smtClean="0"/>
            </a:br>
            <a:r>
              <a:rPr lang="ru-RU" dirty="0" smtClean="0"/>
              <a:t>Воспитание  чувства гордости за силу России,  уважение к русским воинам, национальным героям, желание им подражать.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Ожидаемые  результаты: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- Совершенствование уровня знаний детей о своей стране.</a:t>
            </a:r>
          </a:p>
          <a:p>
            <a:r>
              <a:rPr lang="ru-RU" dirty="0" smtClean="0"/>
              <a:t>- Повышение уровня знаний родителей.</a:t>
            </a:r>
          </a:p>
          <a:p>
            <a:r>
              <a:rPr lang="ru-RU" dirty="0" smtClean="0"/>
              <a:t>- Формирование у детей первых чувств патриотизма: гордости за свою Родину, уважение традиций.</a:t>
            </a:r>
          </a:p>
          <a:p>
            <a:r>
              <a:rPr lang="ru-RU" dirty="0" smtClean="0"/>
              <a:t>- Проявление  интереса  детей к событиям, происходящим в стране.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Исполнители проекта и основные участники:</a:t>
            </a:r>
            <a:endParaRPr lang="ru-RU" dirty="0" smtClean="0"/>
          </a:p>
          <a:p>
            <a:r>
              <a:rPr lang="ru-RU" dirty="0" smtClean="0"/>
              <a:t>воспитатель и дети</a:t>
            </a:r>
          </a:p>
          <a:p>
            <a:r>
              <a:rPr lang="ru-RU" b="1" dirty="0" smtClean="0"/>
              <a:t>Продолжительность проекта:</a:t>
            </a:r>
            <a:endParaRPr lang="ru-RU" dirty="0" smtClean="0"/>
          </a:p>
          <a:p>
            <a:r>
              <a:rPr lang="ru-RU" dirty="0" smtClean="0"/>
              <a:t>одна неделя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Актуальность:</a:t>
            </a:r>
            <a:r>
              <a:rPr lang="ru-RU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Патриотическое воспитание детей является одной из основных задач дошкольного учреждения. Чувство патриотизма многогранно по содержанию. Это и любовь к родным местам, и гордость за свой народ, и ощущение своей неразрывности с окружающим миром, и желание сохранять и приумножить богатство своей страны. Поэтому нашей задачей  является: развитие чувства ответственности и гордости за достижения страны - данные задачи решаются во всех видах детской деятельности: на занятиях, в играх, в труде, в быту.</a:t>
            </a:r>
          </a:p>
          <a:p>
            <a:r>
              <a:rPr lang="ru-RU" dirty="0" smtClean="0"/>
              <a:t>Задача педагога - отобрать из массы впечатлений, получаемых ребенком, наиболее доступные ему;  эпизоды, к которым привлекается внимание детей, должны быть яркими, образными, конкретными, вызывающими интерес Отбор соответствующего материала позволяет формировать у дошкольников представление о том, чем славен родной край. Надо показать ребенку, что родной город славен своей историей, традициями, достопримечательностями, памятниками, лучшими людьми.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Этапы реализации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Подготовительный этап: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- выбор педагогических технологий, обеспечение методической литературой, пособиями и наглядным материалом;</a:t>
            </a:r>
          </a:p>
          <a:p>
            <a:r>
              <a:rPr lang="ru-RU" dirty="0" smtClean="0"/>
              <a:t> - планирование работы по реализации проекта;</a:t>
            </a:r>
          </a:p>
          <a:p>
            <a:r>
              <a:rPr lang="ru-RU" dirty="0" smtClean="0"/>
              <a:t> - разработка методов и приемов работы по теме проекта</a:t>
            </a:r>
          </a:p>
          <a:p>
            <a:r>
              <a:rPr lang="ru-RU" dirty="0" smtClean="0"/>
              <a:t> - подбор материала.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Практический этап: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</a:t>
            </a:r>
            <a:r>
              <a:rPr lang="ru-RU" b="1" dirty="0" smtClean="0"/>
              <a:t>Совместная работа воспитателя с детьми: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643182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 smtClean="0"/>
              <a:t>-- Рассматривание флага России;</a:t>
            </a:r>
          </a:p>
          <a:p>
            <a:r>
              <a:rPr lang="ru-RU" sz="3400" dirty="0" smtClean="0"/>
              <a:t>- Рассматривание иллюстраций, репродукций по теме;</a:t>
            </a:r>
          </a:p>
          <a:p>
            <a:r>
              <a:rPr lang="ru-RU" sz="3400" dirty="0" smtClean="0"/>
              <a:t> -Беседа: «Что означает – народное единство»;</a:t>
            </a:r>
          </a:p>
          <a:p>
            <a:r>
              <a:rPr lang="ru-RU" sz="3400" dirty="0" smtClean="0"/>
              <a:t> -Сюжетно-ролевая игра: «Семья»;</a:t>
            </a:r>
          </a:p>
          <a:p>
            <a:r>
              <a:rPr lang="ru-RU" sz="3400" dirty="0" smtClean="0"/>
              <a:t> -Подвижные игры «Сильные, ловкие, смелые»,  «Что спрятано?»;</a:t>
            </a:r>
          </a:p>
          <a:p>
            <a:r>
              <a:rPr lang="ru-RU" sz="3400" dirty="0" smtClean="0"/>
              <a:t> -Дидактические игры «Национальные костюмы», « Найди цвета флага России», разрезные картинки «Наша Родина»;</a:t>
            </a:r>
          </a:p>
          <a:p>
            <a:r>
              <a:rPr lang="ru-RU" sz="3400" dirty="0" smtClean="0"/>
              <a:t> -Чтение А. Прокофьев «Родина», З. Александрова «Родина»;</a:t>
            </a:r>
          </a:p>
          <a:p>
            <a:r>
              <a:rPr lang="ru-RU" sz="3400" dirty="0" smtClean="0"/>
              <a:t>- Чтение стихов о Дне народного единства.</a:t>
            </a:r>
          </a:p>
          <a:p>
            <a:r>
              <a:rPr lang="ru-RU" sz="3400" dirty="0" smtClean="0"/>
              <a:t>-Разучивание стихов о России.</a:t>
            </a:r>
            <a:r>
              <a:rPr lang="ru-RU" sz="3400" b="1" dirty="0" smtClean="0"/>
              <a:t> 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Работа с родителями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Папка-передвижка для родителей «День народного единства».</a:t>
            </a:r>
          </a:p>
          <a:p>
            <a:r>
              <a:rPr lang="ru-RU" dirty="0" smtClean="0"/>
              <a:t>Консультация «Что можно рассказать о дне народного единства»</a:t>
            </a:r>
          </a:p>
          <a:p>
            <a:r>
              <a:rPr lang="ru-RU" dirty="0" smtClean="0"/>
              <a:t>Беседа с родителями « Воспитываем патриота».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206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» Краткосрочный проект во II младшей группе «День народного единства</vt:lpstr>
      <vt:lpstr>Цель проекта: </vt:lpstr>
      <vt:lpstr>Задачи проекта: </vt:lpstr>
      <vt:lpstr>Ожидаемые  результаты: </vt:lpstr>
      <vt:lpstr>Презентация PowerPoint</vt:lpstr>
      <vt:lpstr>Актуальность:  </vt:lpstr>
      <vt:lpstr>Этапы реализации проекта:</vt:lpstr>
      <vt:lpstr>Практический этап: -Совместная работа воспитателя с детьми: </vt:lpstr>
      <vt:lpstr>Работа с родителями </vt:lpstr>
      <vt:lpstr>Заключительный этап: </vt:lpstr>
      <vt:lpstr>Итог: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Краткосрочный проект во II младшей группе «День народного единства»</dc:title>
  <dc:creator>Руфат Хажиев</dc:creator>
  <cp:lastModifiedBy>Пользователь</cp:lastModifiedBy>
  <cp:revision>8</cp:revision>
  <dcterms:created xsi:type="dcterms:W3CDTF">2022-11-06T05:58:51Z</dcterms:created>
  <dcterms:modified xsi:type="dcterms:W3CDTF">2022-11-14T18:15:50Z</dcterms:modified>
</cp:coreProperties>
</file>