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7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0B21A-80E8-4515-AB51-59B6A64C409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50BB7-DE02-49C6-A251-7D3A18E33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0B21A-80E8-4515-AB51-59B6A64C409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50BB7-DE02-49C6-A251-7D3A18E33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0B21A-80E8-4515-AB51-59B6A64C409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50BB7-DE02-49C6-A251-7D3A18E33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0B21A-80E8-4515-AB51-59B6A64C409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50BB7-DE02-49C6-A251-7D3A18E33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0B21A-80E8-4515-AB51-59B6A64C409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50BB7-DE02-49C6-A251-7D3A18E33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0B21A-80E8-4515-AB51-59B6A64C409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50BB7-DE02-49C6-A251-7D3A18E33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0B21A-80E8-4515-AB51-59B6A64C409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50BB7-DE02-49C6-A251-7D3A18E33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0B21A-80E8-4515-AB51-59B6A64C409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50BB7-DE02-49C6-A251-7D3A18E33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0B21A-80E8-4515-AB51-59B6A64C409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50BB7-DE02-49C6-A251-7D3A18E338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0B21A-80E8-4515-AB51-59B6A64C409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50BB7-DE02-49C6-A251-7D3A18E3388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0B21A-80E8-4515-AB51-59B6A64C409E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350BB7-DE02-49C6-A251-7D3A18E3388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47350BB7-DE02-49C6-A251-7D3A18E3388F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050B21A-80E8-4515-AB51-59B6A64C409E}" type="datetimeFigureOut">
              <a:rPr lang="ru-RU" smtClean="0"/>
              <a:t>13.12.2022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Тема проекта:</a:t>
            </a:r>
            <a:br>
              <a:rPr lang="ru-RU" dirty="0" smtClean="0"/>
            </a:br>
            <a:r>
              <a:rPr lang="ru-RU" dirty="0" smtClean="0"/>
              <a:t>«Формирование умения чтения на начальном этапе обучения»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7774632" cy="2097360"/>
          </a:xfrm>
        </p:spPr>
        <p:txBody>
          <a:bodyPr>
            <a:normAutofit/>
          </a:bodyPr>
          <a:lstStyle/>
          <a:p>
            <a:r>
              <a:rPr lang="ru-RU" sz="2400" i="1" dirty="0" smtClean="0">
                <a:solidFill>
                  <a:schemeClr val="tx1"/>
                </a:solidFill>
              </a:rPr>
              <a:t>Автор: Киле Ю.Н.,</a:t>
            </a:r>
          </a:p>
          <a:p>
            <a:r>
              <a:rPr lang="ru-RU" sz="2400" i="1" dirty="0" smtClean="0">
                <a:solidFill>
                  <a:schemeClr val="tx1"/>
                </a:solidFill>
              </a:rPr>
              <a:t>учитель английского языка</a:t>
            </a:r>
          </a:p>
          <a:p>
            <a:r>
              <a:rPr lang="ru-RU" sz="2400" i="1" dirty="0" smtClean="0">
                <a:solidFill>
                  <a:schemeClr val="tx1"/>
                </a:solidFill>
              </a:rPr>
              <a:t>ГБОУ </a:t>
            </a:r>
            <a:r>
              <a:rPr lang="ru-RU" sz="2400" i="1" dirty="0" smtClean="0">
                <a:solidFill>
                  <a:schemeClr val="tx1"/>
                </a:solidFill>
              </a:rPr>
              <a:t>СОШ № 288</a:t>
            </a:r>
          </a:p>
          <a:p>
            <a:r>
              <a:rPr lang="ru-RU" sz="2400" i="1" dirty="0" smtClean="0">
                <a:solidFill>
                  <a:schemeClr val="tx1"/>
                </a:solidFill>
              </a:rPr>
              <a:t>2020, </a:t>
            </a:r>
            <a:r>
              <a:rPr lang="ru-RU" sz="2400" i="1" dirty="0" smtClean="0">
                <a:solidFill>
                  <a:schemeClr val="tx1"/>
                </a:solidFill>
              </a:rPr>
              <a:t>Санкт-Петербург</a:t>
            </a:r>
            <a:endParaRPr lang="ru-RU" sz="24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26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Анализ полученных данных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результате выполнения тренировочных упражнений, направленных на закрепление лексических навыков и умения чтения, все учащиеся были вовлечены в учебный процесс, были активными, все хотели быть «дикторами»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238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Моя гипотеза подтвердилась: применение разнообразных приемов и упражнений помогает развивать умение читать</a:t>
            </a:r>
          </a:p>
          <a:p>
            <a:r>
              <a:rPr lang="ru-RU" dirty="0" smtClean="0"/>
              <a:t>Необходимо проводить тщательный отбор упражнений и приемов</a:t>
            </a:r>
          </a:p>
          <a:p>
            <a:r>
              <a:rPr lang="ru-RU" dirty="0" smtClean="0"/>
              <a:t>На каждом уроке вести мониторинг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959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Импульс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Обучающиеся из 2 класса плохо читают, 1 чел. – «молчаливый».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53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Гипотеза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Если я применю прием «диктора», улучшится ли чтение у слабых учеников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869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Индикаторы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Протокол наблюдения</a:t>
            </a:r>
          </a:p>
          <a:p>
            <a:r>
              <a:rPr lang="ru-RU" dirty="0" smtClean="0"/>
              <a:t>Опросник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678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Исходная позиция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ГБОУ СОШ № 288,</a:t>
            </a:r>
          </a:p>
          <a:p>
            <a:r>
              <a:rPr lang="ru-RU" dirty="0" smtClean="0"/>
              <a:t>2А класс,</a:t>
            </a:r>
          </a:p>
          <a:p>
            <a:r>
              <a:rPr lang="ru-RU" dirty="0" smtClean="0"/>
              <a:t>1-я группа(11 человек)</a:t>
            </a:r>
          </a:p>
          <a:p>
            <a:r>
              <a:rPr lang="ru-RU" dirty="0" smtClean="0"/>
              <a:t>Базовый уровень (2 часа в неделю)</a:t>
            </a:r>
          </a:p>
          <a:p>
            <a:r>
              <a:rPr lang="ru-RU" dirty="0" smtClean="0"/>
              <a:t>УМК «Английский в фокусе 2»</a:t>
            </a:r>
          </a:p>
          <a:p>
            <a:r>
              <a:rPr lang="ru-RU" dirty="0" smtClean="0"/>
              <a:t>Модуль 5, тема «Мои каникулы»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981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Проведение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Упражнения на закрепление изучаемой лексики по теме «Мои каникулы»</a:t>
            </a:r>
          </a:p>
          <a:p>
            <a:r>
              <a:rPr lang="ru-RU" dirty="0" smtClean="0"/>
              <a:t>Чтение предложений про себя</a:t>
            </a:r>
          </a:p>
          <a:p>
            <a:r>
              <a:rPr lang="ru-RU" dirty="0" smtClean="0"/>
              <a:t>Чтение незнакомого текста про себя и вслух</a:t>
            </a:r>
          </a:p>
          <a:p>
            <a:r>
              <a:rPr lang="ru-RU" dirty="0" smtClean="0"/>
              <a:t>Наблюдение за деятельностью слабых обучающихся</a:t>
            </a:r>
          </a:p>
          <a:p>
            <a:r>
              <a:rPr lang="ru-RU" dirty="0" smtClean="0"/>
              <a:t>Видеозапись читающих «дикторов», анализ допущенных ошибок</a:t>
            </a: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55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Примеры заданий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424936" cy="5400600"/>
          </a:xfrm>
        </p:spPr>
        <p:txBody>
          <a:bodyPr>
            <a:normAutofit/>
          </a:bodyPr>
          <a:lstStyle/>
          <a:p>
            <a:r>
              <a:rPr lang="ru-RU" dirty="0" smtClean="0"/>
              <a:t>1.Прочитате слова </a:t>
            </a:r>
            <a:r>
              <a:rPr lang="en-US" dirty="0" smtClean="0"/>
              <a:t>It’s raining!, jacket, coat, shorts, hat, put on, take off, It’s sunny!, it’s hot!</a:t>
            </a:r>
          </a:p>
          <a:p>
            <a:r>
              <a:rPr lang="en-US" dirty="0" smtClean="0"/>
              <a:t>2.</a:t>
            </a:r>
            <a:r>
              <a:rPr lang="ru-RU" dirty="0" smtClean="0"/>
              <a:t>Учитель показывает картинки, учащиеся называют их по-английски</a:t>
            </a:r>
          </a:p>
          <a:p>
            <a:r>
              <a:rPr lang="ru-RU" dirty="0" smtClean="0"/>
              <a:t>3.Чтение диалогов по образцу и их драматизация</a:t>
            </a:r>
          </a:p>
          <a:p>
            <a:r>
              <a:rPr lang="ru-RU" dirty="0" smtClean="0"/>
              <a:t>4.Прочитай предложения и подбери соответствующую картинку</a:t>
            </a:r>
          </a:p>
          <a:p>
            <a:r>
              <a:rPr lang="ru-RU" dirty="0" smtClean="0"/>
              <a:t>5.Чтение текста про себя (упр.3 с.101)</a:t>
            </a:r>
          </a:p>
          <a:p>
            <a:r>
              <a:rPr lang="ru-RU" dirty="0" smtClean="0"/>
              <a:t>6.Чтение текста вслух за «диктором»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3868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08944" y="2756808"/>
            <a:ext cx="3316511" cy="2487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982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Из 11 учеников 11 считают,  что они научились читать на «3»-4 чел., на «4»-5 чел., на «5»-2 чел.</a:t>
            </a:r>
            <a:endParaRPr lang="ru-RU" dirty="0"/>
          </a:p>
          <a:p>
            <a:r>
              <a:rPr lang="ru-RU" dirty="0" smtClean="0"/>
              <a:t>Все учащиеся хотели быть «дикторами», даже слабые ученики.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288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222</TotalTime>
  <Words>293</Words>
  <Application>Microsoft Office PowerPoint</Application>
  <PresentationFormat>Экран (4:3)</PresentationFormat>
  <Paragraphs>41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Соседство</vt:lpstr>
      <vt:lpstr>Тема проекта: «Формирование умения чтения на начальном этапе обучения»</vt:lpstr>
      <vt:lpstr>Импульс</vt:lpstr>
      <vt:lpstr>Гипотеза</vt:lpstr>
      <vt:lpstr>Индикаторы</vt:lpstr>
      <vt:lpstr>Исходная позиция</vt:lpstr>
      <vt:lpstr>Проведение проекта</vt:lpstr>
      <vt:lpstr>Примеры заданий</vt:lpstr>
      <vt:lpstr>Презентация PowerPoint</vt:lpstr>
      <vt:lpstr>Результаты</vt:lpstr>
      <vt:lpstr>Анализ полученных данных</vt:lpstr>
      <vt:lpstr>Выводы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проекта «Формирование умения чтения»</dc:title>
  <dc:creator>Dear Julia</dc:creator>
  <cp:lastModifiedBy>Julia</cp:lastModifiedBy>
  <cp:revision>20</cp:revision>
  <dcterms:created xsi:type="dcterms:W3CDTF">2019-04-14T18:23:10Z</dcterms:created>
  <dcterms:modified xsi:type="dcterms:W3CDTF">2022-12-13T20:56:23Z</dcterms:modified>
</cp:coreProperties>
</file>