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hdphoto" Target="../media/hdphoto6.wdp"/><Relationship Id="rId18" Type="http://schemas.openxmlformats.org/officeDocument/2006/relationships/image" Target="../media/image10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7.png"/><Relationship Id="rId17" Type="http://schemas.microsoft.com/office/2007/relationships/hdphoto" Target="../media/hdphoto8.wdp"/><Relationship Id="rId2" Type="http://schemas.openxmlformats.org/officeDocument/2006/relationships/image" Target="../media/image2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6.png"/><Relationship Id="rId19" Type="http://schemas.microsoft.com/office/2007/relationships/hdphoto" Target="../media/hdphoto9.wdp"/><Relationship Id="rId4" Type="http://schemas.openxmlformats.org/officeDocument/2006/relationships/image" Target="../media/image3.png"/><Relationship Id="rId9" Type="http://schemas.microsoft.com/office/2007/relationships/hdphoto" Target="../media/hdphoto4.wdp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3315" y="181056"/>
            <a:ext cx="35670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Bahnschrift" pitchFamily="34" charset="0"/>
              </a:rPr>
              <a:t>Дворец культуры «Октябрь»</a:t>
            </a:r>
            <a:endParaRPr lang="ru-RU" sz="2000" dirty="0">
              <a:latin typeface="Bahnschrift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13154" y="872398"/>
            <a:ext cx="67521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Bahnschrift" pitchFamily="34" charset="0"/>
              </a:rPr>
              <a:t>Объявляется набор в детское вокальное объединение</a:t>
            </a:r>
            <a:endParaRPr lang="ru-RU" sz="2000" dirty="0">
              <a:latin typeface="Bahnschrift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9177" y="1281332"/>
            <a:ext cx="5455276" cy="1446550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ru-RU" sz="8800" b="1" dirty="0" smtClean="0">
                <a:ln w="18000">
                  <a:solidFill>
                    <a:schemeClr val="accent1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«Фа-Соль»</a:t>
            </a:r>
            <a:endParaRPr lang="ru-RU" sz="8800" b="1" dirty="0">
              <a:ln w="18000">
                <a:solidFill>
                  <a:schemeClr val="accent1">
                    <a:lumMod val="50000"/>
                  </a:schemeClr>
                </a:solidFill>
                <a:prstDash val="solid"/>
                <a:miter lim="800000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87078" y="2779329"/>
            <a:ext cx="50994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latin typeface="Bahnschrift" pitchFamily="34" charset="0"/>
              </a:rPr>
              <a:t>Вокал – это целое искусство!</a:t>
            </a:r>
            <a:endParaRPr lang="ru-RU" sz="2800" dirty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chemeClr val="accent4">
                  <a:lumMod val="75000"/>
                </a:schemeClr>
              </a:solidFill>
              <a:latin typeface="Bahnschrif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501008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Bahnschrift" pitchFamily="34" charset="0"/>
              </a:rPr>
              <a:t>Обучение детей происходит по дополнительной общеобразовательной общеразвивающей программе художественной направленности «Вокальное искусство»</a:t>
            </a:r>
            <a:endParaRPr lang="ru-RU" sz="2000" dirty="0">
              <a:latin typeface="Bahnschrif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28624" y="4568463"/>
            <a:ext cx="42867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Bahnschrift" pitchFamily="34" charset="0"/>
              </a:rPr>
              <a:t>Приглашаются дети от 9 до 15 лет</a:t>
            </a:r>
            <a:endParaRPr lang="ru-RU" sz="2000" dirty="0">
              <a:latin typeface="Bahnschrif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45949" y="6403080"/>
            <a:ext cx="2486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Bahnschrift" pitchFamily="34" charset="0"/>
              </a:rPr>
              <a:t>Адрес: ул. Ленина, 56</a:t>
            </a:r>
            <a:endParaRPr lang="ru-RU" dirty="0">
              <a:latin typeface="Bahnschrift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6708" y="6409314"/>
            <a:ext cx="2792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Bahnschrift" pitchFamily="34" charset="0"/>
              </a:rPr>
              <a:t>Тел. : + 8 (918) 547-02-34</a:t>
            </a:r>
            <a:endParaRPr lang="ru-RU" dirty="0">
              <a:latin typeface="Bahnschrif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13282" y="6039982"/>
            <a:ext cx="3746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Bahnschrift" pitchFamily="34" charset="0"/>
              </a:rPr>
              <a:t>Эл. </a:t>
            </a:r>
            <a:r>
              <a:rPr lang="ru-RU" dirty="0">
                <a:latin typeface="Bahnschrift" pitchFamily="34" charset="0"/>
              </a:rPr>
              <a:t>п</a:t>
            </a:r>
            <a:r>
              <a:rPr lang="ru-RU" dirty="0" smtClean="0">
                <a:latin typeface="Bahnschrift" pitchFamily="34" charset="0"/>
              </a:rPr>
              <a:t>очта: </a:t>
            </a:r>
            <a:r>
              <a:rPr lang="en-US" dirty="0" smtClean="0">
                <a:latin typeface="Bahnschrift" pitchFamily="34" charset="0"/>
              </a:rPr>
              <a:t>polikaisasa@gmail.com</a:t>
            </a:r>
            <a:endParaRPr lang="ru-RU" dirty="0">
              <a:latin typeface="Bahnschrift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6708" y="6039982"/>
            <a:ext cx="5046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Bahnschrift" pitchFamily="34" charset="0"/>
              </a:rPr>
              <a:t>Педагог – Германова Полина Александровна</a:t>
            </a:r>
            <a:endParaRPr lang="ru-RU" dirty="0">
              <a:latin typeface="Bahnschrif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823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467883" y="1101744"/>
            <a:ext cx="6480720" cy="385588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20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>
                  <a:lumMod val="60000"/>
                  <a:lumOff val="40000"/>
                </a:schemeClr>
              </a:solidFill>
              <a:latin typeface="Arno Pro" pitchFamily="18" charset="0"/>
            </a:endParaRPr>
          </a:p>
        </p:txBody>
      </p:sp>
      <p:pic>
        <p:nvPicPr>
          <p:cNvPr id="1028" name="Picture 4" descr="https://e7.pngegg.com/pngimages/702/503/png-clipart-guitarist-silhouette-electric-guitar-guitar-microphone-musician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625" b="96750" l="10000" r="90000">
                        <a14:foregroundMark x1="54889" y1="11500" x2="57667" y2="4625"/>
                        <a14:foregroundMark x1="48222" y1="96750" x2="52000" y2="91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626" y="1273583"/>
            <a:ext cx="3951234" cy="351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06772" y="2367968"/>
            <a:ext cx="5202942" cy="1323439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8000" dirty="0">
                <a:ln>
                  <a:solidFill>
                    <a:schemeClr val="tx1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Arno Pro" pitchFamily="18" charset="0"/>
              </a:rPr>
              <a:t>«</a:t>
            </a:r>
            <a:r>
              <a:rPr lang="ru-RU" sz="80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no Pro" pitchFamily="18" charset="0"/>
              </a:rPr>
              <a:t>Ф</a:t>
            </a:r>
            <a:r>
              <a:rPr lang="ru-RU" sz="8000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Arno Pro" pitchFamily="18" charset="0"/>
              </a:rPr>
              <a:t>а</a:t>
            </a:r>
            <a:r>
              <a:rPr lang="ru-RU" sz="8000" dirty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  <a:latin typeface="Arno Pro" pitchFamily="18" charset="0"/>
              </a:rPr>
              <a:t>-</a:t>
            </a:r>
            <a:r>
              <a:rPr lang="ru-RU" sz="800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Arno Pro" pitchFamily="18" charset="0"/>
              </a:rPr>
              <a:t>С</a:t>
            </a:r>
            <a:r>
              <a:rPr lang="ru-RU" sz="8000" dirty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no Pro" pitchFamily="18" charset="0"/>
              </a:rPr>
              <a:t>о</a:t>
            </a:r>
            <a:r>
              <a:rPr lang="ru-RU" sz="8000" dirty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Arno Pro" pitchFamily="18" charset="0"/>
              </a:rPr>
              <a:t>л</a:t>
            </a:r>
            <a:r>
              <a:rPr lang="ru-RU" sz="8000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Arno Pro" pitchFamily="18" charset="0"/>
              </a:rPr>
              <a:t>ь</a:t>
            </a:r>
            <a:r>
              <a:rPr lang="ru-RU" sz="8000" dirty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no Pro" pitchFamily="18" charset="0"/>
              </a:rPr>
              <a:t>»</a:t>
            </a:r>
          </a:p>
        </p:txBody>
      </p:sp>
      <p:pic>
        <p:nvPicPr>
          <p:cNvPr id="1030" name="Picture 6" descr="https://sun9-29.userapi.com/impg/7MAwU_4HtgGtAdm9n8jU7kQA3cv0YuIAGwIL7w/O36V85Zfmdk.jpg?size=320x320&amp;quality=96&amp;sign=1abc46b564453ca5b07295364ee6ab57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75003">
            <a:off x="1214288" y="3033771"/>
            <a:ext cx="2237669" cy="2237670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e7.pngegg.com/pngimages/880/99/png-clipart-music-note-musical-note-staff-free-content-spectrum-notes-angle-white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backgroundMark x1="16667" y1="44593" x2="16667" y2="44593"/>
                        <a14:backgroundMark x1="14444" y1="44000" x2="14444" y2="44000"/>
                        <a14:backgroundMark x1="17222" y1="47407" x2="17222" y2="474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26945">
            <a:off x="4660312" y="2694643"/>
            <a:ext cx="4415491" cy="3311618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e7.pngegg.com/pngimages/293/37/png-clipart-eighth-note-musical-note-beam-stem-note-value-notes-angle-rectangl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5400" b="90000" l="10000" r="90000">
                        <a14:foregroundMark x1="39556" y1="12000" x2="36111" y2="54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30820">
            <a:off x="1574846" y="1614767"/>
            <a:ext cx="828439" cy="92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 descr="https://e7.pngegg.com/pngimages/293/37/png-clipart-eighth-note-musical-note-beam-stem-note-value-notes-angle-rectangle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5400" b="90000" l="10000" r="90000">
                        <a14:foregroundMark x1="39556" y1="12000" x2="36111" y2="54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68608">
            <a:off x="7438887" y="2642296"/>
            <a:ext cx="697305" cy="774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e7.pngegg.com/pngimages/331/732/png-clipart-quarter-note-musical-note-stem-rest-dotted-note-musical-note-angle-tie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99928">
            <a:off x="5719316" y="801852"/>
            <a:ext cx="1465900" cy="1250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papik.pro/uploads/posts/2022-01/1641471233_53-papik-pro-p-zvezda-risunok-slozhnaya-57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922" b="98970" l="1347" r="98054">
                        <a14:foregroundMark x1="51722" y1="33974" x2="35404" y2="1990"/>
                        <a14:foregroundMark x1="91692" y1="40906" x2="98054" y2="40563"/>
                        <a14:foregroundMark x1="47754" y1="66712" x2="64746" y2="99039"/>
                        <a14:foregroundMark x1="7710" y1="60535" x2="1347" y2="623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55533">
            <a:off x="3142814" y="749393"/>
            <a:ext cx="828043" cy="90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8" descr="https://papik.pro/uploads/posts/2022-01/1641471233_53-papik-pro-p-zvezda-risunok-slozhnaya-57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1922" b="98970" l="1347" r="98054">
                        <a14:foregroundMark x1="51722" y1="33974" x2="35404" y2="1990"/>
                        <a14:foregroundMark x1="91692" y1="40906" x2="98054" y2="40563"/>
                        <a14:foregroundMark x1="47754" y1="66712" x2="64746" y2="99039"/>
                        <a14:foregroundMark x1="7710" y1="60535" x2="1347" y2="623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40084">
            <a:off x="3412300" y="4392172"/>
            <a:ext cx="852720" cy="92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8" descr="https://papik.pro/uploads/posts/2022-01/1641471233_53-papik-pro-p-zvezda-risunok-slozhnaya-57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1922" b="98970" l="1347" r="98054">
                        <a14:foregroundMark x1="51722" y1="33974" x2="35404" y2="1990"/>
                        <a14:foregroundMark x1="91692" y1="40906" x2="98054" y2="40563"/>
                        <a14:foregroundMark x1="47754" y1="66712" x2="64746" y2="99039"/>
                        <a14:foregroundMark x1="7710" y1="60535" x2="1347" y2="623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78098">
            <a:off x="7129563" y="1692406"/>
            <a:ext cx="549536" cy="59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6986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70</Words>
  <Application>Microsoft Office PowerPoint</Application>
  <PresentationFormat>Экран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2022-10-05T07:25:57Z</dcterms:created>
  <dcterms:modified xsi:type="dcterms:W3CDTF">2022-10-07T11:11:20Z</dcterms:modified>
</cp:coreProperties>
</file>