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11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3A550-6514-4F2D-B257-56948F71665E}" type="datetimeFigureOut">
              <a:rPr lang="ru-RU" smtClean="0"/>
              <a:pPr/>
              <a:t>07.10.2022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DE8D01-AD4F-4A98-9A2A-2F47D678556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alphaModFix amt="4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1988840"/>
            <a:ext cx="7056784" cy="923330"/>
          </a:xfrm>
          <a:prstGeom prst="rect">
            <a:avLst/>
          </a:prstGeom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txBody>
          <a:bodyPr wrap="square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dirty="0" smtClean="0">
                <a:ln/>
                <a:solidFill>
                  <a:srgbClr val="00B0F0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" pitchFamily="34" charset="0"/>
                <a:cs typeface="Arial" pitchFamily="34" charset="0"/>
              </a:rPr>
              <a:t>«Веселые нотки»</a:t>
            </a:r>
            <a:endParaRPr lang="ru-RU" sz="5400" b="1" cap="all" dirty="0">
              <a:ln/>
              <a:solidFill>
                <a:srgbClr val="00B0F0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996952"/>
            <a:ext cx="853244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Веселые нотки </a:t>
            </a:r>
            <a:r>
              <a:rPr lang="ru-RU" sz="2400" dirty="0">
                <a:latin typeface="Arial" pitchFamily="34" charset="0"/>
                <a:ea typeface="Calibri" pitchFamily="34" charset="0"/>
                <a:cs typeface="Arial" pitchFamily="34" charset="0"/>
              </a:rPr>
              <a:t>–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 это большой простор для творческого развития ребенка. Мы принимаем  детей всех возрастов и с различным уровнем подготовки.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Обучение происходит по</a:t>
            </a:r>
          </a:p>
          <a:p>
            <a:pPr algn="ctr"/>
            <a:r>
              <a:rPr lang="ru-RU" sz="2400" dirty="0" smtClean="0">
                <a:latin typeface="Arial" pitchFamily="34" charset="0"/>
                <a:cs typeface="Arial" pitchFamily="34" charset="0"/>
              </a:rPr>
              <a:t> дополнительной общеобразовательной </a:t>
            </a:r>
            <a:r>
              <a:rPr lang="ru-RU" sz="2400" dirty="0" err="1" smtClean="0">
                <a:latin typeface="Arial" pitchFamily="34" charset="0"/>
                <a:cs typeface="Arial" pitchFamily="34" charset="0"/>
              </a:rPr>
              <a:t>общеразвивающей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программе:</a:t>
            </a:r>
          </a:p>
          <a:p>
            <a:pPr algn="ctr"/>
            <a:r>
              <a:rPr lang="ru-RU" sz="2400" i="1" u="sng" dirty="0" smtClean="0">
                <a:latin typeface="Arial" pitchFamily="34" charset="0"/>
                <a:cs typeface="Arial" pitchFamily="34" charset="0"/>
              </a:rPr>
              <a:t> «Вокальное искусство»</a:t>
            </a:r>
            <a:endParaRPr lang="ru-RU" sz="2400" i="1" u="sng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395536" y="476672"/>
            <a:ext cx="8460432" cy="769288"/>
          </a:xfrm>
          <a:prstGeom prst="rect">
            <a:avLst/>
          </a:prstGeom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fromWordArt="1">
            <a:prstTxWarp prst="textDeflateBottom">
              <a:avLst/>
            </a:prstTxWarp>
          </a:bodyPr>
          <a:lstStyle/>
          <a:p>
            <a:pPr algn="ctr" rtl="0"/>
            <a:r>
              <a:rPr lang="ru-RU" sz="382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Arial" pitchFamily="34" charset="0"/>
                <a:cs typeface="Arial" pitchFamily="34" charset="0"/>
              </a:rPr>
              <a:t>Центр детского творчества города Волгодонск </a:t>
            </a:r>
            <a:endParaRPr lang="ru-RU" sz="382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052736"/>
            <a:ext cx="820891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Приглашает всех желающих стать участниками детского творческого объединения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7544" y="5805264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Заявления принимаются по адресу ул. Мира д.30 с понедельника по пятницу с 9:00 до 15:00;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70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Слайд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</cp:revision>
  <dcterms:created xsi:type="dcterms:W3CDTF">2022-10-05T08:09:56Z</dcterms:created>
  <dcterms:modified xsi:type="dcterms:W3CDTF">2022-10-07T11:13:09Z</dcterms:modified>
</cp:coreProperties>
</file>