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7" r:id="rId4"/>
    <p:sldId id="278" r:id="rId5"/>
    <p:sldId id="275" r:id="rId6"/>
    <p:sldId id="276" r:id="rId7"/>
    <p:sldId id="265" r:id="rId8"/>
    <p:sldId id="274" r:id="rId9"/>
    <p:sldId id="260" r:id="rId10"/>
    <p:sldId id="266" r:id="rId11"/>
    <p:sldId id="268" r:id="rId12"/>
    <p:sldId id="271" r:id="rId13"/>
    <p:sldId id="269" r:id="rId14"/>
    <p:sldId id="273" r:id="rId15"/>
    <p:sldId id="262" r:id="rId16"/>
    <p:sldId id="264" r:id="rId17"/>
    <p:sldId id="257" r:id="rId18"/>
    <p:sldId id="261" r:id="rId19"/>
    <p:sldId id="259" r:id="rId20"/>
    <p:sldId id="25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ОЛЯ\работа\варианты занятий по лексическим темам\7. Домашние животные и их детеныши\картинки\1612767999_51-p-fon-golubogo-polya-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Схемы для рисования животных</a:t>
            </a:r>
          </a:p>
        </p:txBody>
      </p:sp>
      <p:pic>
        <p:nvPicPr>
          <p:cNvPr id="8194" name="Picture 2" descr="D:\ОЛЯ\работа\варианты занятий по лексическим темам\7. Домашние животные и их детеныши\картинки\51-2-scale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331913"/>
            <a:ext cx="7802563" cy="5526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ЛЯ\работа\варианты занятий по лексическим темам\7. Домашние животные и их детеныши\картинки\63316_16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2936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ОЛЯ\работа\варианты занятий по лексическим темам\7. Домашние животные и их детеныши\картинки\cyplenok-700x7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6025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:\ОЛЯ\работа\варианты занятий по лексическим темам\7. Домашние животные и их детеныши\картинки\00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3250" y="307975"/>
            <a:ext cx="5397500" cy="6242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D:\ОЛЯ\работа\варианты занятий по лексическим темам\7. Домашние животные и их детеныши\картинки\slide-6.jpg"/>
          <p:cNvPicPr>
            <a:picLocks noChangeAspect="1" noChangeArrowheads="1"/>
          </p:cNvPicPr>
          <p:nvPr/>
        </p:nvPicPr>
        <p:blipFill>
          <a:blip r:embed="rId2" cstate="print"/>
          <a:srcRect l="16546" t="6992" r="16546" b="9050"/>
          <a:stretch>
            <a:fillRect/>
          </a:stretch>
        </p:blipFill>
        <p:spPr bwMode="auto">
          <a:xfrm>
            <a:off x="755575" y="548680"/>
            <a:ext cx="7575913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:\ОЛЯ\работа\варианты занятий по лексическим темам\7. Домашние животные и их детеныши\картинки\Risuem-poetapno-svinku_90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146800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ОЛЯ\работа\варианты занятий по лексическим темам\7. Домашние животные и их детеныши\картинки\image150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0025" y="117475"/>
            <a:ext cx="6203950" cy="662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ОЛЯ\работа\варианты занятий по лексическим темам\7. Домашние животные и их детеныши\картинки\d5ce88bce8e6e22656f9b373a7b1cc1b.jpg"/>
          <p:cNvPicPr>
            <a:picLocks noChangeAspect="1" noChangeArrowheads="1"/>
          </p:cNvPicPr>
          <p:nvPr/>
        </p:nvPicPr>
        <p:blipFill>
          <a:blip r:embed="rId2" cstate="print"/>
          <a:srcRect l="7826" t="12684" r="6087" b="9904"/>
          <a:stretch>
            <a:fillRect/>
          </a:stretch>
        </p:blipFill>
        <p:spPr bwMode="auto">
          <a:xfrm>
            <a:off x="395536" y="548680"/>
            <a:ext cx="8748464" cy="5567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ОЛЯ\работа\варианты занятий по лексическим темам\7. Домашние животные и их детеныши\картинки\1629766.jpg"/>
          <p:cNvPicPr>
            <a:picLocks noChangeAspect="1" noChangeArrowheads="1"/>
          </p:cNvPicPr>
          <p:nvPr/>
        </p:nvPicPr>
        <p:blipFill>
          <a:blip r:embed="rId2" cstate="print"/>
          <a:srcRect l="7919" r="7919" b="7799"/>
          <a:stretch>
            <a:fillRect/>
          </a:stretch>
        </p:blipFill>
        <p:spPr bwMode="auto">
          <a:xfrm>
            <a:off x="899592" y="0"/>
            <a:ext cx="7128792" cy="6352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ОЛЯ\работа\варианты занятий по лексическим темам\7. Домашние животные и их детеныш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1"/>
            <a:ext cx="9144000" cy="6711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ОЛЯ\работа\варианты занятий по лексическим темам\7. Домашние животные и их детеныши\коров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4EA6D8"/>
              </a:clrFrom>
              <a:clrTo>
                <a:srgbClr val="4EA6D8">
                  <a:alpha val="0"/>
                </a:srgbClr>
              </a:clrTo>
            </a:clrChange>
          </a:blip>
          <a:srcRect l="9450" t="14175" r="7864" b="11801"/>
          <a:stretch>
            <a:fillRect/>
          </a:stretch>
        </p:blipFill>
        <p:spPr bwMode="auto">
          <a:xfrm>
            <a:off x="395536" y="548680"/>
            <a:ext cx="8538892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D:\ОЛЯ\работа\варианты занятий по лексическим темам\7. Домашние животные и их детеныши\картинки\97b111bb9b4e67827a89d8181cd1e320.jpeg"/>
          <p:cNvPicPr>
            <a:picLocks noChangeAspect="1" noChangeArrowheads="1"/>
          </p:cNvPicPr>
          <p:nvPr/>
        </p:nvPicPr>
        <p:blipFill>
          <a:blip r:embed="rId2" cstate="print"/>
          <a:srcRect b="28064"/>
          <a:stretch>
            <a:fillRect/>
          </a:stretch>
        </p:blipFill>
        <p:spPr bwMode="auto">
          <a:xfrm>
            <a:off x="-1" y="0"/>
            <a:ext cx="5819953" cy="6021288"/>
          </a:xfrm>
          <a:prstGeom prst="rect">
            <a:avLst/>
          </a:prstGeom>
          <a:noFill/>
        </p:spPr>
      </p:pic>
      <p:pic>
        <p:nvPicPr>
          <p:cNvPr id="3074" name="Picture 2" descr="D:\ОЛЯ\работа\варианты занятий по лексическим темам\7. Домашние животные и их детеныши\картинки\97b111bb9b4e67827a89d8181cd1e320.jpeg"/>
          <p:cNvPicPr>
            <a:picLocks noChangeAspect="1" noChangeArrowheads="1"/>
          </p:cNvPicPr>
          <p:nvPr/>
        </p:nvPicPr>
        <p:blipFill>
          <a:blip r:embed="rId2" cstate="print"/>
          <a:srcRect l="29776" t="72097" r="6663"/>
          <a:stretch>
            <a:fillRect/>
          </a:stretch>
        </p:blipFill>
        <p:spPr bwMode="auto">
          <a:xfrm>
            <a:off x="5436096" y="4077072"/>
            <a:ext cx="3168352" cy="2000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ЛЯ\работа\варианты занятий по лексическим темам\7. Домашние животные и их детеныши\картинки\061-20211107_1900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t="6041"/>
          <a:stretch>
            <a:fillRect/>
          </a:stretch>
        </p:blipFill>
        <p:spPr bwMode="auto">
          <a:xfrm>
            <a:off x="1547663" y="0"/>
            <a:ext cx="64879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E5096B-F499-4C00-A1AC-A4B33A9E4C17}"/>
              </a:ext>
            </a:extLst>
          </p:cNvPr>
          <p:cNvSpPr txBox="1"/>
          <p:nvPr/>
        </p:nvSpPr>
        <p:spPr>
          <a:xfrm>
            <a:off x="2411760" y="2492896"/>
            <a:ext cx="4844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atin typeface="Monotype Corsiva" panose="03010101010201010101" pitchFamily="66" charset="0"/>
              </a:rPr>
              <a:t>Продолжение следует…</a:t>
            </a:r>
          </a:p>
        </p:txBody>
      </p:sp>
    </p:spTree>
    <p:extLst>
      <p:ext uri="{BB962C8B-B14F-4D97-AF65-F5344CB8AC3E}">
        <p14:creationId xmlns:p14="http://schemas.microsoft.com/office/powerpoint/2010/main" val="118024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ЛЯ\работа\варианты занятий по лексическим темам\7. Домашние животные и их детеныши\картинки\010-20211025_182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606425"/>
            <a:ext cx="8096250" cy="564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ОЛЯ\работа\варианты занятий по лексическим темам\7. Домашние животные и их детеныши\картинки\5-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79763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:\ОЛЯ\работа\варианты занятий по лексическим темам\7. Домашние животные и их детеныши\картинки\2432210.jpg"/>
          <p:cNvPicPr>
            <a:picLocks noChangeAspect="1" noChangeArrowheads="1"/>
          </p:cNvPicPr>
          <p:nvPr/>
        </p:nvPicPr>
        <p:blipFill>
          <a:blip r:embed="rId2" cstate="print"/>
          <a:srcRect l="7409" t="4140" r="4747" b="1361"/>
          <a:stretch>
            <a:fillRect/>
          </a:stretch>
        </p:blipFill>
        <p:spPr bwMode="auto">
          <a:xfrm>
            <a:off x="1547664" y="332656"/>
            <a:ext cx="5976664" cy="615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D:\ОЛЯ\работа\варианты занятий по лексическим темам\7. Домашние животные и их детеныши\картинки\02f475e97dd203a39776c7c69c5945c5.gif"/>
          <p:cNvPicPr>
            <a:picLocks noChangeAspect="1" noChangeArrowheads="1"/>
          </p:cNvPicPr>
          <p:nvPr/>
        </p:nvPicPr>
        <p:blipFill>
          <a:blip r:embed="rId2" cstate="print"/>
          <a:srcRect l="9428" t="5901" r="7718"/>
          <a:stretch>
            <a:fillRect/>
          </a:stretch>
        </p:blipFill>
        <p:spPr bwMode="auto">
          <a:xfrm>
            <a:off x="755576" y="404664"/>
            <a:ext cx="7272808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D:\ОЛЯ\работа\варианты занятий по лексическим темам\7. Домашние животные и их детеныши\картинки\1126085_3.jpeg"/>
          <p:cNvPicPr>
            <a:picLocks noChangeAspect="1" noChangeArrowheads="1"/>
          </p:cNvPicPr>
          <p:nvPr/>
        </p:nvPicPr>
        <p:blipFill>
          <a:blip r:embed="rId2" cstate="print"/>
          <a:srcRect l="17719" r="18495"/>
          <a:stretch>
            <a:fillRect/>
          </a:stretch>
        </p:blipFill>
        <p:spPr bwMode="auto">
          <a:xfrm>
            <a:off x="1979712" y="0"/>
            <a:ext cx="5400600" cy="635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D:\ОЛЯ\работа\варианты занятий по лексическим темам\7. Домашние животные и их детеныши\картинки\69403764916fa1365a398a0423e7895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9288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ОЛЯ\работа\варианты занятий по лексическим темам\7. Домашние животные и их детеныши\картинки\9078f8ff0b15c04080d33e755dc2270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174625"/>
            <a:ext cx="7294563" cy="650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</Words>
  <Application>Microsoft Office PowerPoint</Application>
  <PresentationFormat>Экран (4:3)</PresentationFormat>
  <Paragraphs>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Monotype Corsiva</vt:lpstr>
      <vt:lpstr>Тема Office</vt:lpstr>
      <vt:lpstr>Схемы для рисования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Схемы для рисования животных</dc:title>
  <dc:creator>Ольга</dc:creator>
  <cp:lastModifiedBy>Laptop</cp:lastModifiedBy>
  <cp:revision>11</cp:revision>
  <dcterms:created xsi:type="dcterms:W3CDTF">2022-11-09T13:14:51Z</dcterms:created>
  <dcterms:modified xsi:type="dcterms:W3CDTF">2022-12-14T18:37:02Z</dcterms:modified>
</cp:coreProperties>
</file>