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6858000" cy="9906000" type="A4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6" d="100"/>
          <a:sy n="46" d="100"/>
        </p:scale>
        <p:origin x="-2322" y="-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A25EC-F0E3-46FD-9D29-F2E33A4D1B4E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38363" y="746125"/>
            <a:ext cx="2581275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18100-8432-4DD4-83D4-D81AE7C7D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38363" y="746125"/>
            <a:ext cx="2581275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18100-8432-4DD4-83D4-D81AE7C7D8D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\Desktop\1614559637_7-p-rossiya-na-belom-fone-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648" y="0"/>
            <a:ext cx="5949280" cy="3370244"/>
          </a:xfrm>
          <a:prstGeom prst="rect">
            <a:avLst/>
          </a:prstGeom>
          <a:noFill/>
        </p:spPr>
      </p:pic>
      <p:pic>
        <p:nvPicPr>
          <p:cNvPr id="1026" name="Picture 2" descr="C:\Users\Админ\Desktop\pril_6_31_169n_6.jpg"/>
          <p:cNvPicPr>
            <a:picLocks noChangeAspect="1" noChangeArrowheads="1"/>
          </p:cNvPicPr>
          <p:nvPr/>
        </p:nvPicPr>
        <p:blipFill>
          <a:blip r:embed="rId3" cstate="print"/>
          <a:srcRect l="17008" t="31322" r="18247" b="4004"/>
          <a:stretch>
            <a:fillRect/>
          </a:stretch>
        </p:blipFill>
        <p:spPr bwMode="auto">
          <a:xfrm>
            <a:off x="1124744" y="4406940"/>
            <a:ext cx="4375958" cy="506597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4664" y="428498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ГЕРБ ГОРОДА БЕЛОВО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672" y="1496616"/>
            <a:ext cx="58326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"</a:t>
            </a:r>
            <a:r>
              <a:rPr lang="ru-RU" sz="2800" b="1" dirty="0" smtClean="0"/>
              <a:t>В лазоревом поле под серебряной вогнутой </a:t>
            </a:r>
            <a:r>
              <a:rPr lang="ru-RU" sz="2800" b="1" dirty="0" err="1" smtClean="0"/>
              <a:t>березоволистной</a:t>
            </a:r>
            <a:r>
              <a:rPr lang="ru-RU" sz="2800" b="1" dirty="0" smtClean="0"/>
              <a:t> главой шахтерская лампа того же металла с червленым пламенем и черной предохранительной решеткой, положенная на двух золотых скрещенных кирках".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1614559637_7-p-rossiya-na-belom-fone-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3470834"/>
          </a:xfrm>
          <a:prstGeom prst="rect">
            <a:avLst/>
          </a:prstGeom>
          <a:noFill/>
        </p:spPr>
      </p:pic>
      <p:pic>
        <p:nvPicPr>
          <p:cNvPr id="3075" name="Picture 3" descr="C:\Users\Админ\Desktop\b2e9c790340a5811baf4291e043c3f12-800x.jpg"/>
          <p:cNvPicPr>
            <a:picLocks noChangeAspect="1" noChangeArrowheads="1"/>
          </p:cNvPicPr>
          <p:nvPr/>
        </p:nvPicPr>
        <p:blipFill>
          <a:blip r:embed="rId3" cstate="print"/>
          <a:srcRect l="50259" t="34261" r="4516" b="21820"/>
          <a:stretch>
            <a:fillRect/>
          </a:stretch>
        </p:blipFill>
        <p:spPr bwMode="auto">
          <a:xfrm>
            <a:off x="1124744" y="5745088"/>
            <a:ext cx="4824536" cy="38068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32656" y="350489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ФЛАГ ГОРОДА БЕЛОВО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688" y="1136576"/>
            <a:ext cx="56166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Серебряная глава – гласная эмблема к названию города. Березовые листья указывают на возникновение поселения в месте богатом березовыми лесами и первоначальное занятие его жителей – получение древесного угля. Помимо этого, береза как дерево рождения и начала указывает на первенство в открытии и разработке месторождений каменного угля. Лампа и кирки олицетворяют указанную выше добычу угля. Сочетание серебра и лазури призвано показать мирный характер территории, ее жителей и их труда, а также достоинство, обретаемое в труде. Изображение кирок золотом – символ трудовой славы".</a:t>
            </a: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kurnosov.jpg"/>
          <p:cNvPicPr>
            <a:picLocks noChangeAspect="1" noChangeArrowheads="1"/>
          </p:cNvPicPr>
          <p:nvPr/>
        </p:nvPicPr>
        <p:blipFill>
          <a:blip r:embed="rId3" cstate="print"/>
          <a:srcRect l="18918" r="21008" b="11413"/>
          <a:stretch>
            <a:fillRect/>
          </a:stretch>
        </p:blipFill>
        <p:spPr bwMode="auto">
          <a:xfrm>
            <a:off x="0" y="0"/>
            <a:ext cx="6858000" cy="87754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4664" y="8853434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ГЛАВА ГОРОДА БЕЛОВО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КУРНОСОВ АЛЕКСЕЙ ВИКТОРОВИЧ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stela-belovo.jpg"/>
          <p:cNvPicPr>
            <a:picLocks noChangeAspect="1" noChangeArrowheads="1"/>
          </p:cNvPicPr>
          <p:nvPr/>
        </p:nvPicPr>
        <p:blipFill>
          <a:blip r:embed="rId2" cstate="print"/>
          <a:srcRect l="11436" r="11372"/>
          <a:stretch>
            <a:fillRect/>
          </a:stretch>
        </p:blipFill>
        <p:spPr bwMode="auto">
          <a:xfrm>
            <a:off x="619494" y="3728864"/>
            <a:ext cx="5667026" cy="536754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4099" name="Picture 3" descr="C:\Users\Админ\Desktop\1614559637_7-p-rossiya-na-belom-fone-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80" y="0"/>
            <a:ext cx="6309320" cy="33148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80728" y="704528"/>
            <a:ext cx="4824536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МОЕ БЕЛОВО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\Desktop\1614559637_7-p-rossiya-na-belom-fone-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776536"/>
            <a:ext cx="6048672" cy="31629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6672" y="380968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ГИМН ГОРОДА БЕЛОВО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2736" y="1640632"/>
            <a:ext cx="5184576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На карте Кузбасса есть город Белово</a:t>
            </a:r>
            <a:br>
              <a:rPr lang="ru-RU" sz="2000" b="1" dirty="0" smtClean="0"/>
            </a:br>
            <a:r>
              <a:rPr lang="ru-RU" sz="2000" b="1" dirty="0" smtClean="0"/>
              <a:t>Трудяга с нелегкой, но славной судьбой.</a:t>
            </a:r>
            <a:br>
              <a:rPr lang="ru-RU" sz="2000" b="1" dirty="0" smtClean="0"/>
            </a:br>
            <a:r>
              <a:rPr lang="ru-RU" sz="2000" b="1" dirty="0" smtClean="0"/>
              <a:t>Его биография снова и снова</a:t>
            </a:r>
            <a:br>
              <a:rPr lang="ru-RU" sz="2000" b="1" dirty="0" smtClean="0"/>
            </a:br>
            <a:r>
              <a:rPr lang="ru-RU" sz="2000" b="1" dirty="0" smtClean="0"/>
              <a:t>Слагается правдой его трудовой.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Делами людскими гордится по праву,</a:t>
            </a:r>
            <a:br>
              <a:rPr lang="ru-RU" sz="2000" b="1" dirty="0" smtClean="0"/>
            </a:br>
            <a:r>
              <a:rPr lang="ru-RU" sz="2000" b="1" dirty="0" smtClean="0"/>
              <a:t>Шахтерскою гвардией он знаменит,</a:t>
            </a:r>
            <a:br>
              <a:rPr lang="ru-RU" sz="2000" b="1" dirty="0" smtClean="0"/>
            </a:br>
            <a:r>
              <a:rPr lang="ru-RU" sz="2000" b="1" dirty="0" smtClean="0"/>
              <a:t>Сегодня ему воспеваем мы славу</a:t>
            </a:r>
            <a:br>
              <a:rPr lang="ru-RU" sz="2000" b="1" dirty="0" smtClean="0"/>
            </a:br>
            <a:r>
              <a:rPr lang="ru-RU" sz="2000" b="1" dirty="0" smtClean="0"/>
              <a:t>И пусть по Кузбассу та слава гремит.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Припев: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Мой город идет твердой поступью</a:t>
            </a:r>
            <a:br>
              <a:rPr lang="ru-RU" sz="2000" b="1" dirty="0" smtClean="0"/>
            </a:br>
            <a:r>
              <a:rPr lang="ru-RU" sz="2000" b="1" dirty="0" smtClean="0"/>
              <a:t>Вперед по Кузнецкой земле.</a:t>
            </a:r>
            <a:br>
              <a:rPr lang="ru-RU" sz="2000" b="1" dirty="0" smtClean="0"/>
            </a:br>
            <a:r>
              <a:rPr lang="ru-RU" sz="2000" b="1" dirty="0" smtClean="0"/>
              <a:t>Вместе строим свою Трудовую семью.</a:t>
            </a:r>
            <a:br>
              <a:rPr lang="ru-RU" sz="2000" b="1" dirty="0" smtClean="0"/>
            </a:br>
            <a:r>
              <a:rPr lang="ru-RU" sz="2000" b="1" dirty="0" smtClean="0"/>
              <a:t>И слагаем мы песни о тебе О тебе!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Наш город достойно встречает рассветы,</a:t>
            </a:r>
            <a:br>
              <a:rPr lang="ru-RU" sz="2000" b="1" dirty="0" smtClean="0"/>
            </a:br>
            <a:r>
              <a:rPr lang="ru-RU" sz="2000" b="1" dirty="0" smtClean="0"/>
              <a:t>Отчизну своим согревая теплом.</a:t>
            </a:r>
            <a:br>
              <a:rPr lang="ru-RU" sz="2000" b="1" dirty="0" smtClean="0"/>
            </a:br>
            <a:r>
              <a:rPr lang="ru-RU" sz="2000" b="1" dirty="0" smtClean="0"/>
              <a:t>Здесь свято отцовские чтятся заветы</a:t>
            </a:r>
            <a:br>
              <a:rPr lang="ru-RU" sz="2000" b="1" dirty="0" smtClean="0"/>
            </a:br>
            <a:r>
              <a:rPr lang="ru-RU" sz="2000" b="1" dirty="0" err="1" smtClean="0"/>
              <a:t>Беловскую</a:t>
            </a:r>
            <a:r>
              <a:rPr lang="ru-RU" sz="2000" b="1" dirty="0" smtClean="0"/>
              <a:t> землю прославим трудом.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В сердцах не ослабнут порыв и стремленье,</a:t>
            </a:r>
            <a:br>
              <a:rPr lang="ru-RU" sz="2000" b="1" dirty="0" smtClean="0"/>
            </a:br>
            <a:r>
              <a:rPr lang="ru-RU" sz="2000" b="1" dirty="0" smtClean="0"/>
              <a:t>Сегодня в успех верит каждый из нас,</a:t>
            </a:r>
            <a:br>
              <a:rPr lang="ru-RU" sz="2000" b="1" dirty="0" smtClean="0"/>
            </a:br>
            <a:r>
              <a:rPr lang="ru-RU" sz="2000" b="1" dirty="0" smtClean="0"/>
              <a:t>И подвиг свершит не одно поколенье</a:t>
            </a:r>
            <a:br>
              <a:rPr lang="ru-RU" sz="2000" b="1" dirty="0" smtClean="0"/>
            </a:br>
            <a:r>
              <a:rPr lang="ru-RU" sz="2000" b="1" dirty="0" smtClean="0"/>
              <a:t>Тобою, Белово, гордится Кузбасс.</a:t>
            </a:r>
            <a:endParaRPr lang="ru-RU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144</Words>
  <Application>Microsoft Office PowerPoint</Application>
  <PresentationFormat>Лист A4 (210x297 мм)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Администратор</cp:lastModifiedBy>
  <cp:revision>12</cp:revision>
  <dcterms:created xsi:type="dcterms:W3CDTF">2022-12-12T09:57:53Z</dcterms:created>
  <dcterms:modified xsi:type="dcterms:W3CDTF">2022-12-13T14:01:41Z</dcterms:modified>
</cp:coreProperties>
</file>