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6858000" cy="9906000" type="A4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7" d="100"/>
          <a:sy n="57" d="100"/>
        </p:scale>
        <p:origin x="-2076" y="31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UlfDWsbDCv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1520957584_24-yanvarya-vladimir-putin-priedet-v-bashkiriyu.jpg"/>
          <p:cNvPicPr>
            <a:picLocks noChangeAspect="1" noChangeArrowheads="1"/>
          </p:cNvPicPr>
          <p:nvPr/>
        </p:nvPicPr>
        <p:blipFill>
          <a:blip r:embed="rId2" cstate="print"/>
          <a:srcRect l="14583" r="39583" b="6885"/>
          <a:stretch>
            <a:fillRect/>
          </a:stretch>
        </p:blipFill>
        <p:spPr bwMode="auto">
          <a:xfrm>
            <a:off x="0" y="1"/>
            <a:ext cx="6858000" cy="8953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2656" y="8913440"/>
            <a:ext cx="58326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Владимир Владимирович Путин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Президент Российской Федерации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hPzfI_8D6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9578" y="0"/>
            <a:ext cx="7007578" cy="990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437424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6858000" cy="990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coat_arms_russia_PNG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2816" y="5385047"/>
            <a:ext cx="3672408" cy="4287795"/>
          </a:xfrm>
          <a:prstGeom prst="rect">
            <a:avLst/>
          </a:prstGeom>
          <a:noFill/>
        </p:spPr>
      </p:pic>
      <p:pic>
        <p:nvPicPr>
          <p:cNvPr id="1026" name="Picture 2" descr="C:\Users\Админ\Desktop\1614559637_7-p-rossiya-na-belom-fone-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80" y="0"/>
            <a:ext cx="6309320" cy="3299266"/>
          </a:xfrm>
          <a:prstGeom prst="rect">
            <a:avLst/>
          </a:prstGeom>
          <a:noFill/>
        </p:spPr>
      </p:pic>
      <p:pic>
        <p:nvPicPr>
          <p:cNvPr id="1027" name="Picture 3" descr="C:\Users\Админ\Desktop\0_b5e6a_2bd79d04_orig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1F9FF"/>
              </a:clrFrom>
              <a:clrTo>
                <a:srgbClr val="F1F9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832020" cy="244026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72816" y="272480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ГЕРБ РОССИИ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0688" y="2936776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Герб </a:t>
            </a:r>
            <a:r>
              <a:rPr lang="ru-RU" b="1" dirty="0" err="1" smtClean="0"/>
              <a:t>Росси́и</a:t>
            </a:r>
            <a:r>
              <a:rPr lang="ru-RU" b="1" dirty="0" smtClean="0"/>
              <a:t> — официальный государственный символ  Российской Федерации;      один из главных государственных символов России наряду с Государственным флагом Российской  Федерации и  Государственным   гимном Российской Федерации   Современный герб утверждён Указом Президента Российской Федерации от 30 ноября 1993 года № 2050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10</Words>
  <Application>Microsoft Office PowerPoint</Application>
  <PresentationFormat>Лист A4 (210x297 мм)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Администратор</cp:lastModifiedBy>
  <cp:revision>15</cp:revision>
  <dcterms:created xsi:type="dcterms:W3CDTF">2022-12-12T05:35:18Z</dcterms:created>
  <dcterms:modified xsi:type="dcterms:W3CDTF">2022-12-13T13:44:15Z</dcterms:modified>
</cp:coreProperties>
</file>