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Советы </a:t>
            </a:r>
            <a:r>
              <a:rPr lang="ru-RU" dirty="0" smtClean="0"/>
              <a:t>для </a:t>
            </a:r>
            <a:r>
              <a:rPr lang="ru-RU" dirty="0" smtClean="0"/>
              <a:t>родителей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Рецепты избавления от </a:t>
            </a:r>
            <a:r>
              <a:rPr lang="ru-RU" sz="4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гнева</a:t>
            </a:r>
            <a:r>
              <a:rPr lang="ru-RU" sz="44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Рецепт № 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Пути выполнения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Наладьте взаимоотношения  со своим ребенком, чтобы он чувствовал себя с вами спокойно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Слушайте своего ребенка.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Проводите вместе с ним как можно больше времени.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Делитесь с ним своим опытом.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Рассказывайте ему о своем детстве, детских поступках, победах и неудачах.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 семье несколько детей, постарайтесь общаться не только со всеми вместе. Но и уделяйте свое «безраздельное» внимание каждому из них в отдельности.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Рецепт № 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Пути выполнения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Следите за собой, особенно в те минуты, когда вы находитесь под влиянием стресса и вас  легко вывести из равновесия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Отложите или отмените вовсе совместные дела с ребенком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(если это, конечно, возможно).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Старайтесь не прикасаться к ребенку в минуты раздражения.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Рецепт № 3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Пути выполнения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 вы расстроены, то дети должны знать о вашем состоянии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Говорите детям прямо о своих чувствах, желаниях и потребностях: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«Я очень расстроена, хочу побыть одна. Поиграй, пожалуйста, в соседней комнате»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Дела на работе вывели меня из себя, через несколько минут я успокоюсь, а сейчас,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</TotalTime>
  <Words>163</Words>
  <PresentationFormat>Экран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Советы для родителей</vt:lpstr>
      <vt:lpstr> Рецепт № 1  </vt:lpstr>
      <vt:lpstr>Рецепт № 2</vt:lpstr>
      <vt:lpstr>Рецепт №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Рецепт № 1</dc:title>
  <dc:creator>Admin</dc:creator>
  <cp:lastModifiedBy>Admin</cp:lastModifiedBy>
  <cp:revision>2</cp:revision>
  <dcterms:created xsi:type="dcterms:W3CDTF">2022-12-09T09:34:04Z</dcterms:created>
  <dcterms:modified xsi:type="dcterms:W3CDTF">2022-12-09T09:49:39Z</dcterms:modified>
</cp:coreProperties>
</file>