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sldIdLst>
    <p:sldId id="256" r:id="rId2"/>
    <p:sldId id="260" r:id="rId3"/>
    <p:sldId id="261" r:id="rId4"/>
    <p:sldId id="257" r:id="rId5"/>
    <p:sldId id="263" r:id="rId6"/>
    <p:sldId id="264" r:id="rId7"/>
    <p:sldId id="259" r:id="rId8"/>
    <p:sldId id="267" r:id="rId9"/>
    <p:sldId id="265" r:id="rId10"/>
    <p:sldId id="270" r:id="rId11"/>
    <p:sldId id="268" r:id="rId12"/>
    <p:sldId id="26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67B056-4AE5-4D71-B629-6D9ACB35A22A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154683E-B2B2-4C99-B10B-8E93830A63C5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8897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7B056-4AE5-4D71-B629-6D9ACB35A22A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4683E-B2B2-4C99-B10B-8E93830A6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918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7B056-4AE5-4D71-B629-6D9ACB35A22A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4683E-B2B2-4C99-B10B-8E93830A6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934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7B056-4AE5-4D71-B629-6D9ACB35A22A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4683E-B2B2-4C99-B10B-8E93830A6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253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7B056-4AE5-4D71-B629-6D9ACB35A22A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4683E-B2B2-4C99-B10B-8E93830A63C5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9208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7B056-4AE5-4D71-B629-6D9ACB35A22A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4683E-B2B2-4C99-B10B-8E93830A6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720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7B056-4AE5-4D71-B629-6D9ACB35A22A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4683E-B2B2-4C99-B10B-8E93830A6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58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7B056-4AE5-4D71-B629-6D9ACB35A22A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4683E-B2B2-4C99-B10B-8E93830A6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447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7B056-4AE5-4D71-B629-6D9ACB35A22A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4683E-B2B2-4C99-B10B-8E93830A6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188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7B056-4AE5-4D71-B629-6D9ACB35A22A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4683E-B2B2-4C99-B10B-8E93830A6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775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7B056-4AE5-4D71-B629-6D9ACB35A22A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4683E-B2B2-4C99-B10B-8E93830A6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064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D667B056-4AE5-4D71-B629-6D9ACB35A22A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F154683E-B2B2-4C99-B10B-8E93830A6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868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Совместимость продуктов питания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7969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752" y="0"/>
            <a:ext cx="7459948" cy="6884497"/>
          </a:xfrm>
        </p:spPr>
      </p:pic>
    </p:spTree>
    <p:extLst>
      <p:ext uri="{BB962C8B-B14F-4D97-AF65-F5344CB8AC3E}">
        <p14:creationId xmlns:p14="http://schemas.microsoft.com/office/powerpoint/2010/main" val="40355850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3257" y="793420"/>
            <a:ext cx="6764686" cy="50720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344535" cy="6658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4855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2992" y="3272816"/>
            <a:ext cx="5575807" cy="148937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4129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961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Живая и мертвая еда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Промышленность выпускает консервы, полуфабрикаты, молочные продукты. Люди стали выращивать овощи и фрукты, которые не портятся месяцами (!). Человек забыл главное правило выбора продуктов питания:</a:t>
            </a:r>
          </a:p>
          <a:p>
            <a:pPr marL="0" indent="0">
              <a:buNone/>
            </a:pPr>
            <a:r>
              <a:rPr lang="ru-RU" dirty="0" smtClean="0"/>
              <a:t>Если продукт не портится, значит, он – МЁРТВЫЙ! </a:t>
            </a:r>
          </a:p>
          <a:p>
            <a:pPr marL="0" indent="0">
              <a:buNone/>
            </a:pPr>
            <a:r>
              <a:rPr lang="ru-RU" dirty="0" smtClean="0"/>
              <a:t>Это значит, что в лучшем случае он не принесёт организму никакой пользы, а в худшем доставит массу неприятностей в виде болезней, лишнего веса. Мёртвые продукты организмом не перевариваются. Мёртвый продукт не несёт в себе никакой энергии. </a:t>
            </a:r>
          </a:p>
          <a:p>
            <a:pPr marL="0" indent="0">
              <a:buNone/>
            </a:pPr>
            <a:r>
              <a:rPr lang="ru-RU" dirty="0" smtClean="0"/>
              <a:t>Продукт, который быстро портится – ЖИВОЙ! Такой продукт организм примет, переработает и возьмёт из него всё ценное.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3518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2032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9300" y="901700"/>
            <a:ext cx="9872871" cy="40386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Тёплая еда для организма более благоприятная. Любая холодная еда и напитки гасят огонь пищеварения, что приводит к заболеваниям.</a:t>
            </a:r>
            <a:endParaRPr lang="ru-RU" sz="4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5734" y="3167062"/>
            <a:ext cx="5343639" cy="299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114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008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Можно ли пить воду после еды?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Однако стоит обратить внимание на температуру жидкости, которую вы пьете во время еды. Российские рентгенологи в ходе научного исследования пришли к выводу, что если запить обед холодной водой, то через двадцать минут содержимое желудка покинет его. При том, что в нормальной ситуации пища должна находиться в нем четыре-пять часов.</a:t>
            </a:r>
          </a:p>
          <a:p>
            <a:r>
              <a:rPr lang="ru-RU" dirty="0" smtClean="0"/>
              <a:t>Понятно, что за столь короткий период организм не сможет разложить белки на аминокислоты, соответственно, не произойдет их усвоения. В итоге плохо переваренная белковая масса отправится в кишечник, в котором запустится процесс брожения. Как следствие, возникают различные воспаления этого органа: колиты, энтериты, а также нарушается баланс полезных бактерий. Еще одно неприятное последствие </a:t>
            </a:r>
            <a:r>
              <a:rPr lang="ru-RU" dirty="0" err="1" smtClean="0"/>
              <a:t>запивания</a:t>
            </a:r>
            <a:r>
              <a:rPr lang="ru-RU" dirty="0" smtClean="0"/>
              <a:t> холодной водой — вы быстро проголодаетесь. Такое неправильное питание может привести к набору лишнего веса.</a:t>
            </a:r>
          </a:p>
          <a:p>
            <a:endParaRPr lang="ru-RU" dirty="0" smtClean="0"/>
          </a:p>
          <a:p>
            <a:r>
              <a:rPr lang="ru-RU" dirty="0" smtClean="0"/>
              <a:t>Можно ли пить воду после еды? Подытоживая всё сказанное, приходим к выводу, что употреблять сок, воду или компот до обеда, во время него или после нужно. Просто пейте напитки комнатной температуры, а не холодные.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3912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 вот газировку и пакетированные соки, являются самыми опасными продуктами.  Они вызывают ожирение, сахарный диабет, инфаркты и инсульты, например в одном стакане апельсинового сока, газировки или лимонада содержится столько же калорий, сколько в порции курицы с макаронами.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5750" y="3378200"/>
            <a:ext cx="5650121" cy="31640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32" y="3657600"/>
            <a:ext cx="3770307" cy="2712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750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7826" y="609600"/>
            <a:ext cx="10731874" cy="535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722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581969" cy="6858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1969" y="0"/>
            <a:ext cx="64779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3684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4010" y="-250111"/>
            <a:ext cx="7967059" cy="7108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668614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281</TotalTime>
  <Words>361</Words>
  <Application>Microsoft Office PowerPoint</Application>
  <PresentationFormat>Широкоэкранный</PresentationFormat>
  <Paragraphs>13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Corbel</vt:lpstr>
      <vt:lpstr>Базис</vt:lpstr>
      <vt:lpstr>Совместимость продуктов питания</vt:lpstr>
      <vt:lpstr>Живая и мертвая еда</vt:lpstr>
      <vt:lpstr>Презентация PowerPoint</vt:lpstr>
      <vt:lpstr>Презентация PowerPoint</vt:lpstr>
      <vt:lpstr>Можно ли пить воду после еды?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Совместимость продуктов питания</dc:title>
  <dc:creator>Басалаева Вера Владимировна</dc:creator>
  <cp:lastModifiedBy>Басалаева Вера Владимировна</cp:lastModifiedBy>
  <cp:revision>11</cp:revision>
  <dcterms:created xsi:type="dcterms:W3CDTF">2020-02-10T07:46:43Z</dcterms:created>
  <dcterms:modified xsi:type="dcterms:W3CDTF">2022-12-14T06:50:50Z</dcterms:modified>
</cp:coreProperties>
</file>