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yshka7786@mail.ru" userId="915b67adf0dac7b7" providerId="LiveId" clId="{093D5DB9-0FCF-4D13-AD73-374D3EE2A051}"/>
    <pc:docChg chg="undo custSel addSld delSld modSld">
      <pc:chgData name="annyshka7786@mail.ru" userId="915b67adf0dac7b7" providerId="LiveId" clId="{093D5DB9-0FCF-4D13-AD73-374D3EE2A051}" dt="2022-12-09T08:18:07.003" v="517" actId="1076"/>
      <pc:docMkLst>
        <pc:docMk/>
      </pc:docMkLst>
      <pc:sldChg chg="addSp delSp modSp new mod">
        <pc:chgData name="annyshka7786@mail.ru" userId="915b67adf0dac7b7" providerId="LiveId" clId="{093D5DB9-0FCF-4D13-AD73-374D3EE2A051}" dt="2022-12-09T07:00:06.679" v="119" actId="1076"/>
        <pc:sldMkLst>
          <pc:docMk/>
          <pc:sldMk cId="784158758" sldId="256"/>
        </pc:sldMkLst>
        <pc:spChg chg="mod">
          <ac:chgData name="annyshka7786@mail.ru" userId="915b67adf0dac7b7" providerId="LiveId" clId="{093D5DB9-0FCF-4D13-AD73-374D3EE2A051}" dt="2022-12-09T06:59:23.598" v="92" actId="27636"/>
          <ac:spMkLst>
            <pc:docMk/>
            <pc:sldMk cId="784158758" sldId="256"/>
            <ac:spMk id="2" creationId="{C706FE8F-A219-5AAC-E8F5-7E245CD51F58}"/>
          </ac:spMkLst>
        </pc:spChg>
        <pc:spChg chg="mod">
          <ac:chgData name="annyshka7786@mail.ru" userId="915b67adf0dac7b7" providerId="LiveId" clId="{093D5DB9-0FCF-4D13-AD73-374D3EE2A051}" dt="2022-12-09T07:00:06.679" v="119" actId="1076"/>
          <ac:spMkLst>
            <pc:docMk/>
            <pc:sldMk cId="784158758" sldId="256"/>
            <ac:spMk id="3" creationId="{E1BDFEFE-2904-FCDC-1543-3F1FAF9CEC72}"/>
          </ac:spMkLst>
        </pc:spChg>
        <pc:spChg chg="add del mod">
          <ac:chgData name="annyshka7786@mail.ru" userId="915b67adf0dac7b7" providerId="LiveId" clId="{093D5DB9-0FCF-4D13-AD73-374D3EE2A051}" dt="2022-12-09T06:59:10.075" v="89" actId="33987"/>
          <ac:spMkLst>
            <pc:docMk/>
            <pc:sldMk cId="784158758" sldId="256"/>
            <ac:spMk id="4" creationId="{33917775-F518-8387-98D4-FBA28F4AE77C}"/>
          </ac:spMkLst>
        </pc:spChg>
        <pc:spChg chg="add mod">
          <ac:chgData name="annyshka7786@mail.ru" userId="915b67adf0dac7b7" providerId="LiveId" clId="{093D5DB9-0FCF-4D13-AD73-374D3EE2A051}" dt="2022-12-09T06:59:36.846" v="95" actId="1076"/>
          <ac:spMkLst>
            <pc:docMk/>
            <pc:sldMk cId="784158758" sldId="256"/>
            <ac:spMk id="5" creationId="{A9908A5C-ADCD-6C89-6E97-8A8FF6B07449}"/>
          </ac:spMkLst>
        </pc:spChg>
      </pc:sldChg>
      <pc:sldChg chg="new del">
        <pc:chgData name="annyshka7786@mail.ru" userId="915b67adf0dac7b7" providerId="LiveId" clId="{093D5DB9-0FCF-4D13-AD73-374D3EE2A051}" dt="2022-12-09T06:57:32.852" v="1" actId="680"/>
        <pc:sldMkLst>
          <pc:docMk/>
          <pc:sldMk cId="1420404137" sldId="256"/>
        </pc:sldMkLst>
      </pc:sldChg>
      <pc:sldChg chg="addSp delSp modSp new mod modAnim">
        <pc:chgData name="annyshka7786@mail.ru" userId="915b67adf0dac7b7" providerId="LiveId" clId="{093D5DB9-0FCF-4D13-AD73-374D3EE2A051}" dt="2022-12-09T07:11:49.505" v="214"/>
        <pc:sldMkLst>
          <pc:docMk/>
          <pc:sldMk cId="2461942495" sldId="257"/>
        </pc:sldMkLst>
        <pc:spChg chg="mod">
          <ac:chgData name="annyshka7786@mail.ru" userId="915b67adf0dac7b7" providerId="LiveId" clId="{093D5DB9-0FCF-4D13-AD73-374D3EE2A051}" dt="2022-12-09T07:03:08.493" v="168" actId="1076"/>
          <ac:spMkLst>
            <pc:docMk/>
            <pc:sldMk cId="2461942495" sldId="257"/>
            <ac:spMk id="2" creationId="{4B59EFA7-59BD-9081-8495-10AA2CB34F28}"/>
          </ac:spMkLst>
        </pc:spChg>
        <pc:spChg chg="del">
          <ac:chgData name="annyshka7786@mail.ru" userId="915b67adf0dac7b7" providerId="LiveId" clId="{093D5DB9-0FCF-4D13-AD73-374D3EE2A051}" dt="2022-12-09T07:02:26.080" v="121"/>
          <ac:spMkLst>
            <pc:docMk/>
            <pc:sldMk cId="2461942495" sldId="257"/>
            <ac:spMk id="3" creationId="{B58B2AEF-3AD0-9287-1F64-58F9B69A0567}"/>
          </ac:spMkLst>
        </pc:spChg>
        <pc:spChg chg="add del mod">
          <ac:chgData name="annyshka7786@mail.ru" userId="915b67adf0dac7b7" providerId="LiveId" clId="{093D5DB9-0FCF-4D13-AD73-374D3EE2A051}" dt="2022-12-09T07:03:39.570" v="174" actId="11529"/>
          <ac:spMkLst>
            <pc:docMk/>
            <pc:sldMk cId="2461942495" sldId="257"/>
            <ac:spMk id="6" creationId="{0AC50294-C413-BE34-B8F3-30348D44187E}"/>
          </ac:spMkLst>
        </pc:spChg>
        <pc:spChg chg="add mod">
          <ac:chgData name="annyshka7786@mail.ru" userId="915b67adf0dac7b7" providerId="LiveId" clId="{093D5DB9-0FCF-4D13-AD73-374D3EE2A051}" dt="2022-12-09T07:04:08.837" v="182" actId="2085"/>
          <ac:spMkLst>
            <pc:docMk/>
            <pc:sldMk cId="2461942495" sldId="257"/>
            <ac:spMk id="7" creationId="{8A27D1A9-379B-B0A3-902E-88CEF5932271}"/>
          </ac:spMkLst>
        </pc:spChg>
        <pc:spChg chg="add mod">
          <ac:chgData name="annyshka7786@mail.ru" userId="915b67adf0dac7b7" providerId="LiveId" clId="{093D5DB9-0FCF-4D13-AD73-374D3EE2A051}" dt="2022-12-09T07:05:05.427" v="188" actId="2085"/>
          <ac:spMkLst>
            <pc:docMk/>
            <pc:sldMk cId="2461942495" sldId="257"/>
            <ac:spMk id="9" creationId="{F0F34F99-C61A-8730-113C-192174911C82}"/>
          </ac:spMkLst>
        </pc:spChg>
        <pc:spChg chg="add mod">
          <ac:chgData name="annyshka7786@mail.ru" userId="915b67adf0dac7b7" providerId="LiveId" clId="{093D5DB9-0FCF-4D13-AD73-374D3EE2A051}" dt="2022-12-09T07:06:55.062" v="204" actId="14100"/>
          <ac:spMkLst>
            <pc:docMk/>
            <pc:sldMk cId="2461942495" sldId="257"/>
            <ac:spMk id="10" creationId="{2158A42E-B999-E956-5DEC-5ADE725F35FC}"/>
          </ac:spMkLst>
        </pc:spChg>
        <pc:spChg chg="add mod">
          <ac:chgData name="annyshka7786@mail.ru" userId="915b67adf0dac7b7" providerId="LiveId" clId="{093D5DB9-0FCF-4D13-AD73-374D3EE2A051}" dt="2022-12-09T07:06:34.675" v="202" actId="2085"/>
          <ac:spMkLst>
            <pc:docMk/>
            <pc:sldMk cId="2461942495" sldId="257"/>
            <ac:spMk id="11" creationId="{FD7C9178-7194-EB34-C6A4-CDC6754A2AE6}"/>
          </ac:spMkLst>
        </pc:spChg>
        <pc:spChg chg="add mod">
          <ac:chgData name="annyshka7786@mail.ru" userId="915b67adf0dac7b7" providerId="LiveId" clId="{093D5DB9-0FCF-4D13-AD73-374D3EE2A051}" dt="2022-12-09T07:06:31.262" v="201" actId="2085"/>
          <ac:spMkLst>
            <pc:docMk/>
            <pc:sldMk cId="2461942495" sldId="257"/>
            <ac:spMk id="12" creationId="{22112C69-E919-AE62-C71B-C5E583E42A2E}"/>
          </ac:spMkLst>
        </pc:spChg>
        <pc:spChg chg="add mod">
          <ac:chgData name="annyshka7786@mail.ru" userId="915b67adf0dac7b7" providerId="LiveId" clId="{093D5DB9-0FCF-4D13-AD73-374D3EE2A051}" dt="2022-12-09T07:07:20.413" v="206" actId="2085"/>
          <ac:spMkLst>
            <pc:docMk/>
            <pc:sldMk cId="2461942495" sldId="257"/>
            <ac:spMk id="13" creationId="{ABC6ED0C-5856-29BB-2BC1-508D02362B47}"/>
          </ac:spMkLst>
        </pc:spChg>
        <pc:picChg chg="add mod">
          <ac:chgData name="annyshka7786@mail.ru" userId="915b67adf0dac7b7" providerId="LiveId" clId="{093D5DB9-0FCF-4D13-AD73-374D3EE2A051}" dt="2022-12-09T07:03:12.873" v="170" actId="1076"/>
          <ac:picMkLst>
            <pc:docMk/>
            <pc:sldMk cId="2461942495" sldId="257"/>
            <ac:picMk id="5" creationId="{C68115C7-9D00-6406-A74A-DED63E229A4D}"/>
          </ac:picMkLst>
        </pc:picChg>
        <pc:picChg chg="add del">
          <ac:chgData name="annyshka7786@mail.ru" userId="915b67adf0dac7b7" providerId="LiveId" clId="{093D5DB9-0FCF-4D13-AD73-374D3EE2A051}" dt="2022-12-09T07:04:42.847" v="184"/>
          <ac:picMkLst>
            <pc:docMk/>
            <pc:sldMk cId="2461942495" sldId="257"/>
            <ac:picMk id="8" creationId="{5CC2E88F-E839-F88F-7C9F-EE0E84495B9F}"/>
          </ac:picMkLst>
        </pc:picChg>
      </pc:sldChg>
      <pc:sldChg chg="addSp delSp modSp new mod modAnim">
        <pc:chgData name="annyshka7786@mail.ru" userId="915b67adf0dac7b7" providerId="LiveId" clId="{093D5DB9-0FCF-4D13-AD73-374D3EE2A051}" dt="2022-12-09T07:33:02.202" v="337"/>
        <pc:sldMkLst>
          <pc:docMk/>
          <pc:sldMk cId="4116631744" sldId="258"/>
        </pc:sldMkLst>
        <pc:spChg chg="mod">
          <ac:chgData name="annyshka7786@mail.ru" userId="915b67adf0dac7b7" providerId="LiveId" clId="{093D5DB9-0FCF-4D13-AD73-374D3EE2A051}" dt="2022-12-09T07:13:53.194" v="258" actId="1076"/>
          <ac:spMkLst>
            <pc:docMk/>
            <pc:sldMk cId="4116631744" sldId="258"/>
            <ac:spMk id="2" creationId="{77BFF4EA-7D2C-997A-96C0-F119B0B835C2}"/>
          </ac:spMkLst>
        </pc:spChg>
        <pc:spChg chg="del">
          <ac:chgData name="annyshka7786@mail.ru" userId="915b67adf0dac7b7" providerId="LiveId" clId="{093D5DB9-0FCF-4D13-AD73-374D3EE2A051}" dt="2022-12-09T07:13:26" v="252"/>
          <ac:spMkLst>
            <pc:docMk/>
            <pc:sldMk cId="4116631744" sldId="258"/>
            <ac:spMk id="3" creationId="{A4D7CC60-EFF9-3AB2-A2A1-44920111A846}"/>
          </ac:spMkLst>
        </pc:spChg>
        <pc:picChg chg="add mod">
          <ac:chgData name="annyshka7786@mail.ru" userId="915b67adf0dac7b7" providerId="LiveId" clId="{093D5DB9-0FCF-4D13-AD73-374D3EE2A051}" dt="2022-12-09T07:13:50.521" v="257" actId="1076"/>
          <ac:picMkLst>
            <pc:docMk/>
            <pc:sldMk cId="4116631744" sldId="258"/>
            <ac:picMk id="5" creationId="{B1AEBE87-245E-A737-2E5A-6CA6A6B5BCA0}"/>
          </ac:picMkLst>
        </pc:picChg>
        <pc:picChg chg="add mod modCrop">
          <ac:chgData name="annyshka7786@mail.ru" userId="915b67adf0dac7b7" providerId="LiveId" clId="{093D5DB9-0FCF-4D13-AD73-374D3EE2A051}" dt="2022-12-09T07:16:45.320" v="273" actId="1076"/>
          <ac:picMkLst>
            <pc:docMk/>
            <pc:sldMk cId="4116631744" sldId="258"/>
            <ac:picMk id="6" creationId="{16BC7521-234B-F3AD-6814-F23BA19346EB}"/>
          </ac:picMkLst>
        </pc:picChg>
        <pc:picChg chg="add del mod">
          <ac:chgData name="annyshka7786@mail.ru" userId="915b67adf0dac7b7" providerId="LiveId" clId="{093D5DB9-0FCF-4D13-AD73-374D3EE2A051}" dt="2022-12-09T07:18:49.499" v="281"/>
          <ac:picMkLst>
            <pc:docMk/>
            <pc:sldMk cId="4116631744" sldId="258"/>
            <ac:picMk id="7" creationId="{11921E7A-CD98-8AF8-49F2-706FB9FA9D45}"/>
          </ac:picMkLst>
        </pc:picChg>
        <pc:picChg chg="add mod modCrop">
          <ac:chgData name="annyshka7786@mail.ru" userId="915b67adf0dac7b7" providerId="LiveId" clId="{093D5DB9-0FCF-4D13-AD73-374D3EE2A051}" dt="2022-12-09T07:21:16.793" v="292" actId="1076"/>
          <ac:picMkLst>
            <pc:docMk/>
            <pc:sldMk cId="4116631744" sldId="258"/>
            <ac:picMk id="8" creationId="{C9B7AEC2-951F-8E97-0084-8B7C27F7F4F8}"/>
          </ac:picMkLst>
        </pc:picChg>
        <pc:picChg chg="add mod modCrop">
          <ac:chgData name="annyshka7786@mail.ru" userId="915b67adf0dac7b7" providerId="LiveId" clId="{093D5DB9-0FCF-4D13-AD73-374D3EE2A051}" dt="2022-12-09T07:23:11.281" v="301" actId="732"/>
          <ac:picMkLst>
            <pc:docMk/>
            <pc:sldMk cId="4116631744" sldId="258"/>
            <ac:picMk id="9" creationId="{087D4C3E-47C7-67A2-EF25-F95F1DE60B95}"/>
          </ac:picMkLst>
        </pc:picChg>
        <pc:picChg chg="add mod modCrop">
          <ac:chgData name="annyshka7786@mail.ru" userId="915b67adf0dac7b7" providerId="LiveId" clId="{093D5DB9-0FCF-4D13-AD73-374D3EE2A051}" dt="2022-12-09T07:24:10.512" v="308" actId="1076"/>
          <ac:picMkLst>
            <pc:docMk/>
            <pc:sldMk cId="4116631744" sldId="258"/>
            <ac:picMk id="10" creationId="{9F4FC437-C4D6-D263-1916-2E34F59B758B}"/>
          </ac:picMkLst>
        </pc:picChg>
        <pc:picChg chg="add mod modCrop">
          <ac:chgData name="annyshka7786@mail.ru" userId="915b67adf0dac7b7" providerId="LiveId" clId="{093D5DB9-0FCF-4D13-AD73-374D3EE2A051}" dt="2022-12-09T07:25:37.567" v="319" actId="732"/>
          <ac:picMkLst>
            <pc:docMk/>
            <pc:sldMk cId="4116631744" sldId="258"/>
            <ac:picMk id="11" creationId="{C3D3910B-EC2B-CE8F-AD8B-FA3E1BA4FCBB}"/>
          </ac:picMkLst>
        </pc:picChg>
        <pc:picChg chg="add mod modCrop">
          <ac:chgData name="annyshka7786@mail.ru" userId="915b67adf0dac7b7" providerId="LiveId" clId="{093D5DB9-0FCF-4D13-AD73-374D3EE2A051}" dt="2022-12-09T07:30:43.630" v="331" actId="732"/>
          <ac:picMkLst>
            <pc:docMk/>
            <pc:sldMk cId="4116631744" sldId="258"/>
            <ac:picMk id="12" creationId="{1B9170EE-81CB-1DFD-661E-934368DCD128}"/>
          </ac:picMkLst>
        </pc:picChg>
      </pc:sldChg>
      <pc:sldChg chg="addSp delSp modSp new mod modAnim">
        <pc:chgData name="annyshka7786@mail.ru" userId="915b67adf0dac7b7" providerId="LiveId" clId="{093D5DB9-0FCF-4D13-AD73-374D3EE2A051}" dt="2022-12-09T08:18:07.003" v="517" actId="1076"/>
        <pc:sldMkLst>
          <pc:docMk/>
          <pc:sldMk cId="2315883774" sldId="259"/>
        </pc:sldMkLst>
        <pc:spChg chg="mod">
          <ac:chgData name="annyshka7786@mail.ru" userId="915b67adf0dac7b7" providerId="LiveId" clId="{093D5DB9-0FCF-4D13-AD73-374D3EE2A051}" dt="2022-12-09T07:34:27.641" v="372" actId="1076"/>
          <ac:spMkLst>
            <pc:docMk/>
            <pc:sldMk cId="2315883774" sldId="259"/>
            <ac:spMk id="2" creationId="{D4AF9C9A-A94C-757A-1D3D-386E9168D3BD}"/>
          </ac:spMkLst>
        </pc:spChg>
        <pc:spChg chg="del">
          <ac:chgData name="annyshka7786@mail.ru" userId="915b67adf0dac7b7" providerId="LiveId" clId="{093D5DB9-0FCF-4D13-AD73-374D3EE2A051}" dt="2022-12-09T07:34:17.982" v="369"/>
          <ac:spMkLst>
            <pc:docMk/>
            <pc:sldMk cId="2315883774" sldId="259"/>
            <ac:spMk id="3" creationId="{F1857146-3C6A-92D2-8D92-B8340E98A6F7}"/>
          </ac:spMkLst>
        </pc:spChg>
        <pc:spChg chg="add mod">
          <ac:chgData name="annyshka7786@mail.ru" userId="915b67adf0dac7b7" providerId="LiveId" clId="{093D5DB9-0FCF-4D13-AD73-374D3EE2A051}" dt="2022-12-09T07:41:20.562" v="381" actId="1076"/>
          <ac:spMkLst>
            <pc:docMk/>
            <pc:sldMk cId="2315883774" sldId="259"/>
            <ac:spMk id="6" creationId="{C9B0BAE3-3A41-D488-B4AC-9C8C0FB9B3D6}"/>
          </ac:spMkLst>
        </pc:spChg>
        <pc:spChg chg="add mod">
          <ac:chgData name="annyshka7786@mail.ru" userId="915b67adf0dac7b7" providerId="LiveId" clId="{093D5DB9-0FCF-4D13-AD73-374D3EE2A051}" dt="2022-12-09T07:40:46.469" v="376" actId="11529"/>
          <ac:spMkLst>
            <pc:docMk/>
            <pc:sldMk cId="2315883774" sldId="259"/>
            <ac:spMk id="7" creationId="{AA2ADE7E-B659-47BA-8628-AC8FAEE4C75B}"/>
          </ac:spMkLst>
        </pc:spChg>
        <pc:spChg chg="add mod">
          <ac:chgData name="annyshka7786@mail.ru" userId="915b67adf0dac7b7" providerId="LiveId" clId="{093D5DB9-0FCF-4D13-AD73-374D3EE2A051}" dt="2022-12-09T07:40:54.221" v="377" actId="11529"/>
          <ac:spMkLst>
            <pc:docMk/>
            <pc:sldMk cId="2315883774" sldId="259"/>
            <ac:spMk id="8" creationId="{3359BC45-CD5F-83C2-457F-32E44FAEB5ED}"/>
          </ac:spMkLst>
        </pc:spChg>
        <pc:spChg chg="add mod">
          <ac:chgData name="annyshka7786@mail.ru" userId="915b67adf0dac7b7" providerId="LiveId" clId="{093D5DB9-0FCF-4D13-AD73-374D3EE2A051}" dt="2022-12-09T07:41:24.651" v="382" actId="1076"/>
          <ac:spMkLst>
            <pc:docMk/>
            <pc:sldMk cId="2315883774" sldId="259"/>
            <ac:spMk id="9" creationId="{F31F8D40-5370-4A6E-FDCC-29D92F8C30DB}"/>
          </ac:spMkLst>
        </pc:spChg>
        <pc:spChg chg="add mod">
          <ac:chgData name="annyshka7786@mail.ru" userId="915b67adf0dac7b7" providerId="LiveId" clId="{093D5DB9-0FCF-4D13-AD73-374D3EE2A051}" dt="2022-12-09T07:57:53.250" v="387" actId="1076"/>
          <ac:spMkLst>
            <pc:docMk/>
            <pc:sldMk cId="2315883774" sldId="259"/>
            <ac:spMk id="10" creationId="{A120325A-CFC7-0E81-36DE-DB464CD19AEE}"/>
          </ac:spMkLst>
        </pc:spChg>
        <pc:spChg chg="add mod">
          <ac:chgData name="annyshka7786@mail.ru" userId="915b67adf0dac7b7" providerId="LiveId" clId="{093D5DB9-0FCF-4D13-AD73-374D3EE2A051}" dt="2022-12-09T07:57:51.713" v="386" actId="1076"/>
          <ac:spMkLst>
            <pc:docMk/>
            <pc:sldMk cId="2315883774" sldId="259"/>
            <ac:spMk id="11" creationId="{1A62EC4D-E46B-1DD3-1A32-CE9A5570E3D9}"/>
          </ac:spMkLst>
        </pc:spChg>
        <pc:spChg chg="add mod">
          <ac:chgData name="annyshka7786@mail.ru" userId="915b67adf0dac7b7" providerId="LiveId" clId="{093D5DB9-0FCF-4D13-AD73-374D3EE2A051}" dt="2022-12-09T08:15:05.345" v="465" actId="1076"/>
          <ac:spMkLst>
            <pc:docMk/>
            <pc:sldMk cId="2315883774" sldId="259"/>
            <ac:spMk id="24" creationId="{BE5750DE-DF1D-825C-F615-450EAC4BE8B0}"/>
          </ac:spMkLst>
        </pc:spChg>
        <pc:spChg chg="add del">
          <ac:chgData name="annyshka7786@mail.ru" userId="915b67adf0dac7b7" providerId="LiveId" clId="{093D5DB9-0FCF-4D13-AD73-374D3EE2A051}" dt="2022-12-09T08:03:21.472" v="435" actId="11529"/>
          <ac:spMkLst>
            <pc:docMk/>
            <pc:sldMk cId="2315883774" sldId="259"/>
            <ac:spMk id="25" creationId="{CC0CE4F8-6A05-2A1D-EE41-CD7BEE359C4D}"/>
          </ac:spMkLst>
        </pc:spChg>
        <pc:spChg chg="add del">
          <ac:chgData name="annyshka7786@mail.ru" userId="915b67adf0dac7b7" providerId="LiveId" clId="{093D5DB9-0FCF-4D13-AD73-374D3EE2A051}" dt="2022-12-09T08:03:29.064" v="437" actId="11529"/>
          <ac:spMkLst>
            <pc:docMk/>
            <pc:sldMk cId="2315883774" sldId="259"/>
            <ac:spMk id="26" creationId="{51A5C650-7A84-03F4-8A52-89B2DFDCDAB9}"/>
          </ac:spMkLst>
        </pc:spChg>
        <pc:spChg chg="add mod">
          <ac:chgData name="annyshka7786@mail.ru" userId="915b67adf0dac7b7" providerId="LiveId" clId="{093D5DB9-0FCF-4D13-AD73-374D3EE2A051}" dt="2022-12-09T08:17:58.213" v="513" actId="1076"/>
          <ac:spMkLst>
            <pc:docMk/>
            <pc:sldMk cId="2315883774" sldId="259"/>
            <ac:spMk id="27" creationId="{4E946681-77D5-38B6-6B42-18C4D000F339}"/>
          </ac:spMkLst>
        </pc:spChg>
        <pc:spChg chg="add mod">
          <ac:chgData name="annyshka7786@mail.ru" userId="915b67adf0dac7b7" providerId="LiveId" clId="{093D5DB9-0FCF-4D13-AD73-374D3EE2A051}" dt="2022-12-09T08:16:56.548" v="499" actId="1076"/>
          <ac:spMkLst>
            <pc:docMk/>
            <pc:sldMk cId="2315883774" sldId="259"/>
            <ac:spMk id="28" creationId="{983ECF0D-C2DB-1507-E404-FD42115EF1AF}"/>
          </ac:spMkLst>
        </pc:spChg>
        <pc:spChg chg="add mod">
          <ac:chgData name="annyshka7786@mail.ru" userId="915b67adf0dac7b7" providerId="LiveId" clId="{093D5DB9-0FCF-4D13-AD73-374D3EE2A051}" dt="2022-12-09T08:18:07.003" v="517" actId="1076"/>
          <ac:spMkLst>
            <pc:docMk/>
            <pc:sldMk cId="2315883774" sldId="259"/>
            <ac:spMk id="29" creationId="{B9E24F07-B38E-29B3-0C4F-7F3C5B13B03F}"/>
          </ac:spMkLst>
        </pc:spChg>
        <pc:spChg chg="add mod">
          <ac:chgData name="annyshka7786@mail.ru" userId="915b67adf0dac7b7" providerId="LiveId" clId="{093D5DB9-0FCF-4D13-AD73-374D3EE2A051}" dt="2022-12-09T08:16:45.036" v="492" actId="1076"/>
          <ac:spMkLst>
            <pc:docMk/>
            <pc:sldMk cId="2315883774" sldId="259"/>
            <ac:spMk id="30" creationId="{E34F9931-27E3-F0E4-0BB2-94CB42090939}"/>
          </ac:spMkLst>
        </pc:spChg>
        <pc:spChg chg="add mod">
          <ac:chgData name="annyshka7786@mail.ru" userId="915b67adf0dac7b7" providerId="LiveId" clId="{093D5DB9-0FCF-4D13-AD73-374D3EE2A051}" dt="2022-12-09T08:16:15.165" v="480" actId="14100"/>
          <ac:spMkLst>
            <pc:docMk/>
            <pc:sldMk cId="2315883774" sldId="259"/>
            <ac:spMk id="31" creationId="{535643CA-8C28-2BE4-F9B7-83214B84CD47}"/>
          </ac:spMkLst>
        </pc:spChg>
        <pc:picChg chg="add mod">
          <ac:chgData name="annyshka7786@mail.ru" userId="915b67adf0dac7b7" providerId="LiveId" clId="{093D5DB9-0FCF-4D13-AD73-374D3EE2A051}" dt="2022-12-09T08:10:04.051" v="446" actId="1076"/>
          <ac:picMkLst>
            <pc:docMk/>
            <pc:sldMk cId="2315883774" sldId="259"/>
            <ac:picMk id="5" creationId="{623F9719-9249-170F-00F8-7A4258BDD61C}"/>
          </ac:picMkLst>
        </pc:picChg>
        <pc:picChg chg="add mod modCrop">
          <ac:chgData name="annyshka7786@mail.ru" userId="915b67adf0dac7b7" providerId="LiveId" clId="{093D5DB9-0FCF-4D13-AD73-374D3EE2A051}" dt="2022-12-09T08:14:57.395" v="463" actId="1076"/>
          <ac:picMkLst>
            <pc:docMk/>
            <pc:sldMk cId="2315883774" sldId="259"/>
            <ac:picMk id="13" creationId="{CB37EB9C-00BB-C339-F8DF-75A51BEF693F}"/>
          </ac:picMkLst>
        </pc:picChg>
        <pc:picChg chg="add mod modCrop">
          <ac:chgData name="annyshka7786@mail.ru" userId="915b67adf0dac7b7" providerId="LiveId" clId="{093D5DB9-0FCF-4D13-AD73-374D3EE2A051}" dt="2022-12-09T08:17:53.354" v="512" actId="1076"/>
          <ac:picMkLst>
            <pc:docMk/>
            <pc:sldMk cId="2315883774" sldId="259"/>
            <ac:picMk id="15" creationId="{BEB4BFF5-D7C6-526C-E3B5-5E16A5864315}"/>
          </ac:picMkLst>
        </pc:picChg>
        <pc:picChg chg="add mod modCrop">
          <ac:chgData name="annyshka7786@mail.ru" userId="915b67adf0dac7b7" providerId="LiveId" clId="{093D5DB9-0FCF-4D13-AD73-374D3EE2A051}" dt="2022-12-09T08:16:06.986" v="478" actId="1076"/>
          <ac:picMkLst>
            <pc:docMk/>
            <pc:sldMk cId="2315883774" sldId="259"/>
            <ac:picMk id="17" creationId="{C123C561-6904-8A11-7A11-CACB4B3D9FB8}"/>
          </ac:picMkLst>
        </pc:picChg>
        <pc:picChg chg="add mod modCrop">
          <ac:chgData name="annyshka7786@mail.ru" userId="915b67adf0dac7b7" providerId="LiveId" clId="{093D5DB9-0FCF-4D13-AD73-374D3EE2A051}" dt="2022-12-09T08:16:42.814" v="491" actId="1076"/>
          <ac:picMkLst>
            <pc:docMk/>
            <pc:sldMk cId="2315883774" sldId="259"/>
            <ac:picMk id="19" creationId="{AEDB97DE-8367-76CB-9DA5-B34BBC9858EC}"/>
          </ac:picMkLst>
        </pc:picChg>
        <pc:picChg chg="add mod modCrop">
          <ac:chgData name="annyshka7786@mail.ru" userId="915b67adf0dac7b7" providerId="LiveId" clId="{093D5DB9-0FCF-4D13-AD73-374D3EE2A051}" dt="2022-12-09T08:16:53.753" v="497" actId="1076"/>
          <ac:picMkLst>
            <pc:docMk/>
            <pc:sldMk cId="2315883774" sldId="259"/>
            <ac:picMk id="21" creationId="{35764792-7603-2A0E-F527-19DFC259C81B}"/>
          </ac:picMkLst>
        </pc:picChg>
        <pc:picChg chg="add mod modCrop">
          <ac:chgData name="annyshka7786@mail.ru" userId="915b67adf0dac7b7" providerId="LiveId" clId="{093D5DB9-0FCF-4D13-AD73-374D3EE2A051}" dt="2022-12-09T08:18:05.500" v="516" actId="1076"/>
          <ac:picMkLst>
            <pc:docMk/>
            <pc:sldMk cId="2315883774" sldId="259"/>
            <ac:picMk id="23" creationId="{3FFDE56A-317A-CF83-DC1E-E8EF693988C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6EFDD0-D54E-F59B-19EF-DA30C3958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8BD234B-B97B-4970-6488-DEA7D1B680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0CA309-C687-C0E5-52A2-AB358A9E5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A063-B6B9-41D4-837A-E12887144DB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093FFBE-15FD-F4A0-FF91-F676CE46D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A187A8-BF9F-C5FE-92D0-73C2856A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6C9D-3114-4AC4-B304-B57D1101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416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94B746-B406-FB60-BB3D-1F9CBCAB4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2AF4F6E-643F-4C7E-5E18-A9355F22E3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9FA6AD-6FAB-9FF4-EF9E-F0EC16EB0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A063-B6B9-41D4-837A-E12887144DB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0FA200-3E79-486D-D13F-415AB1DD6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B30A39-9233-BF78-D0C3-5B02E5EF2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6C9D-3114-4AC4-B304-B57D1101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837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CAA83B7-1BD0-D0E0-D264-9D50D71338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484C2BC-80F9-8566-562A-D85C65AD1B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B3EAB6F-0A37-1D26-0166-FD6C307A6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A063-B6B9-41D4-837A-E12887144DB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FAF672-614D-770A-0DB2-C74F2DEB6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3E53FA-F479-BA1F-0CFE-9B7D5571C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6C9D-3114-4AC4-B304-B57D1101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0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BD8C4F-BBDF-40CC-7BB0-AC362207E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322CE0-B003-476E-C077-D66A23414C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B8F59DF-0C62-42EB-5550-A5EB64616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A063-B6B9-41D4-837A-E12887144DB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1D0414-E617-7192-C521-B9132CE41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B8ECE0-5D5D-378F-AC61-54175880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6C9D-3114-4AC4-B304-B57D1101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102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5D8846-2AD6-983D-F286-99D3FAF6E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B640322-2D5C-850F-5F8C-005BF62A6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0CF854-1B02-E38F-9CC3-45107A5CB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A063-B6B9-41D4-837A-E12887144DB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ADB2F0-0A0F-EE67-7203-123F9CE12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0C1A1D-1A1E-1068-5B1E-3FED5DAEA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6C9D-3114-4AC4-B304-B57D1101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19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5EE34B-1892-C28A-D333-050E25EA5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B2273E-4A69-0B51-FD82-91F5D54C19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39B3F00-D92F-0BF5-9239-6EBA07B8ED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FD2E6F-93F1-9152-1E1B-352E40D25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A063-B6B9-41D4-837A-E12887144DB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2AF851-B3A7-3C33-5168-84E75C31C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B7C8A6-2485-D9C8-41EA-8490B0361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6C9D-3114-4AC4-B304-B57D1101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12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0B7969-F3EF-5AE5-2188-7F8B9FDD8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7A1B4E-0188-DBE9-8F51-69179CEA2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ABA271-3543-8B78-24E0-62DFF9983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DF744F9-65ED-9147-D2F2-FB4431BBEF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8D443FB-E408-E6A9-93EC-6DB45C26CA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7958F5B-F9FC-3E6C-2DEA-750994DCB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A063-B6B9-41D4-837A-E12887144DB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1CC315A-3356-67C6-B17E-44C59CFE7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32561F0-B3C8-1947-82D9-F36B8568E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6C9D-3114-4AC4-B304-B57D1101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585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604FFF-6F3B-C807-B14A-2F563D3CF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C7FED5-2DD8-B3D3-C18A-091CFA50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A063-B6B9-41D4-837A-E12887144DB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C71A013-67FD-750F-FE8C-F19F68906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9B6426F-B5FB-FD8C-26E0-AC52041A1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6C9D-3114-4AC4-B304-B57D1101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678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E8B998D-B778-535D-EEC9-280EF275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A063-B6B9-41D4-837A-E12887144DB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EF2B804-3BF5-DC42-9E80-078F17C9F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5927CF0-A272-8A15-A961-B73D50D1C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6C9D-3114-4AC4-B304-B57D1101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7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016819-32BB-8650-525D-9C3ECD0218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181F86-F274-2625-ACA1-9D82B26B3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FA52AA-135B-AB96-A5EE-43EC81B200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2E4BB7-31C5-7CF4-85D0-E896C9144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A063-B6B9-41D4-837A-E12887144DB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5AFC0D1-2668-CD52-003B-0BDA102B6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8CA2B1D-2C67-19A1-E9FC-AECA45878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6C9D-3114-4AC4-B304-B57D1101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247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309AD2-AF94-A3DD-8496-474F2801C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0058286-5054-213B-272A-95CC7C224E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1907A6-8C09-C86C-858B-485B917641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16DFF5F-0FD0-1585-F19C-DEBB9B4C7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FA063-B6B9-41D4-837A-E12887144DB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AEE1CFE-47C4-DC9F-79FC-76F4D9241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8308497-75EA-86D3-4636-94E889629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F6C9D-3114-4AC4-B304-B57D1101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84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92BC4A-56AA-BCF5-E328-A186613F9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5DA0F3-75A3-1E5F-099A-454CE2C3F1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576FB6-8F16-96C0-A019-05179BEFB2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FA063-B6B9-41D4-837A-E12887144DB5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DC0331-8BE4-4B4A-DC36-BEA714365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A61D15-6648-BC8B-E29E-604732E5D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F6C9D-3114-4AC4-B304-B57D1101D6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723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3.pn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06FE8F-A219-5AAC-E8F5-7E245CD51F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BDFEFE-2904-FCDC-1543-3F1FAF9CEC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9875"/>
            <a:ext cx="9144000" cy="1655762"/>
          </a:xfrm>
        </p:spPr>
        <p:txBody>
          <a:bodyPr/>
          <a:lstStyle/>
          <a:p>
            <a:pPr algn="r"/>
            <a:r>
              <a:rPr lang="ru-RU" dirty="0"/>
              <a:t>Разработала:</a:t>
            </a:r>
          </a:p>
          <a:p>
            <a:pPr algn="r"/>
            <a:r>
              <a:rPr lang="ru-RU" dirty="0"/>
              <a:t>Студентка 31 ДО группы</a:t>
            </a:r>
          </a:p>
          <a:p>
            <a:pPr algn="r"/>
            <a:r>
              <a:rPr lang="ru-RU" dirty="0" err="1"/>
              <a:t>Цыгулева</a:t>
            </a:r>
            <a:r>
              <a:rPr lang="ru-RU" dirty="0"/>
              <a:t> Ангелина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9908A5C-ADCD-6C89-6E97-8A8FF6B07449}"/>
              </a:ext>
            </a:extLst>
          </p:cNvPr>
          <p:cNvSpPr/>
          <p:nvPr/>
        </p:nvSpPr>
        <p:spPr>
          <a:xfrm>
            <a:off x="561132" y="1600200"/>
            <a:ext cx="1106973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Дидактическая игра для детей дошкольного 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784158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59EFA7-59BD-9081-8495-10AA2CB34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00233"/>
            <a:ext cx="10515600" cy="1325563"/>
          </a:xfrm>
        </p:spPr>
        <p:txBody>
          <a:bodyPr/>
          <a:lstStyle/>
          <a:p>
            <a:r>
              <a:rPr lang="ru-RU" dirty="0"/>
              <a:t>Выбери цвет и назови спрятавшегося зверя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68115C7-9D00-6406-A74A-DED63E229A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5645" y="1435855"/>
            <a:ext cx="7740710" cy="5263682"/>
          </a:xfr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A27D1A9-379B-B0A3-902E-88CEF5932271}"/>
              </a:ext>
            </a:extLst>
          </p:cNvPr>
          <p:cNvSpPr/>
          <p:nvPr/>
        </p:nvSpPr>
        <p:spPr>
          <a:xfrm>
            <a:off x="2225645" y="1448178"/>
            <a:ext cx="2541227" cy="262647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0F34F99-C61A-8730-113C-192174911C82}"/>
              </a:ext>
            </a:extLst>
          </p:cNvPr>
          <p:cNvSpPr/>
          <p:nvPr/>
        </p:nvSpPr>
        <p:spPr>
          <a:xfrm>
            <a:off x="4766872" y="1448178"/>
            <a:ext cx="2541227" cy="262647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2158A42E-B999-E956-5DEC-5ADE725F35FC}"/>
              </a:ext>
            </a:extLst>
          </p:cNvPr>
          <p:cNvSpPr/>
          <p:nvPr/>
        </p:nvSpPr>
        <p:spPr>
          <a:xfrm>
            <a:off x="7308101" y="1463729"/>
            <a:ext cx="2658254" cy="261092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D7C9178-7194-EB34-C6A4-CDC6754A2AE6}"/>
              </a:ext>
            </a:extLst>
          </p:cNvPr>
          <p:cNvSpPr/>
          <p:nvPr/>
        </p:nvSpPr>
        <p:spPr>
          <a:xfrm>
            <a:off x="2225645" y="4067696"/>
            <a:ext cx="2541227" cy="259007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2112C69-E919-AE62-C71B-C5E583E42A2E}"/>
              </a:ext>
            </a:extLst>
          </p:cNvPr>
          <p:cNvSpPr/>
          <p:nvPr/>
        </p:nvSpPr>
        <p:spPr>
          <a:xfrm>
            <a:off x="4766872" y="4074657"/>
            <a:ext cx="2541227" cy="259007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ABC6ED0C-5856-29BB-2BC1-508D02362B47}"/>
              </a:ext>
            </a:extLst>
          </p:cNvPr>
          <p:cNvSpPr/>
          <p:nvPr/>
        </p:nvSpPr>
        <p:spPr>
          <a:xfrm>
            <a:off x="7308099" y="4060735"/>
            <a:ext cx="2658254" cy="262647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94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BFF4EA-7D2C-997A-96C0-F119B0B83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0214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Выбери героя и назови зверя по тени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1AEBE87-245E-A737-2E5A-6CA6A6B5BC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4933" y="1306771"/>
            <a:ext cx="7702134" cy="5186104"/>
          </a:xfr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6BC7521-234B-F3AD-6814-F23BA19346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3436" y="1324054"/>
            <a:ext cx="2518347" cy="257576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9B7AEC2-951F-8E97-0084-8B7C27F7F4F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1783" y="1324053"/>
            <a:ext cx="2518347" cy="257576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87D4C3E-47C7-67A2-EF25-F95F1DE60B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0130" y="1324052"/>
            <a:ext cx="2518347" cy="257576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F4FC437-C4D6-D263-1916-2E34F59B758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3436" y="3917104"/>
            <a:ext cx="2518348" cy="2545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3D3910B-EC2B-CE8F-AD8B-FA3E1BA4FCB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01783" y="3908463"/>
            <a:ext cx="2518347" cy="2575769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B9170EE-81CB-1DFD-661E-934368DCD12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298" t="11326" r="21103" b="9866"/>
          <a:stretch/>
        </p:blipFill>
        <p:spPr>
          <a:xfrm>
            <a:off x="7420130" y="3917102"/>
            <a:ext cx="2526937" cy="2593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63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AF9C9A-A94C-757A-1D3D-386E9168D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3284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Назови зверя по контуру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23F9719-9249-170F-00F8-7A4258BDD6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9208" y="1238506"/>
            <a:ext cx="7614379" cy="5406210"/>
          </a:xfrm>
        </p:spPr>
      </p:pic>
      <p:sp>
        <p:nvSpPr>
          <p:cNvPr id="6" name="Управляющая кнопка: справка 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9B0BAE3-3A41-D488-B4AC-9C8C0FB9B3D6}"/>
              </a:ext>
            </a:extLst>
          </p:cNvPr>
          <p:cNvSpPr/>
          <p:nvPr/>
        </p:nvSpPr>
        <p:spPr>
          <a:xfrm>
            <a:off x="3852472" y="1534245"/>
            <a:ext cx="659567" cy="304943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справка 6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AA2ADE7E-B659-47BA-8628-AC8FAEE4C75B}"/>
              </a:ext>
            </a:extLst>
          </p:cNvPr>
          <p:cNvSpPr/>
          <p:nvPr/>
        </p:nvSpPr>
        <p:spPr>
          <a:xfrm>
            <a:off x="4916774" y="1538847"/>
            <a:ext cx="659567" cy="304943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справка 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3359BC45-CD5F-83C2-457F-32E44FAEB5ED}"/>
              </a:ext>
            </a:extLst>
          </p:cNvPr>
          <p:cNvSpPr/>
          <p:nvPr/>
        </p:nvSpPr>
        <p:spPr>
          <a:xfrm>
            <a:off x="8904157" y="3429000"/>
            <a:ext cx="704538" cy="318541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справка 8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F31F8D40-5370-4A6E-FDCC-29D92F8C30DB}"/>
              </a:ext>
            </a:extLst>
          </p:cNvPr>
          <p:cNvSpPr/>
          <p:nvPr/>
        </p:nvSpPr>
        <p:spPr>
          <a:xfrm>
            <a:off x="3747540" y="4122295"/>
            <a:ext cx="659567" cy="304943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справка 9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A120325A-CFC7-0E81-36DE-DB464CD19AEE}"/>
              </a:ext>
            </a:extLst>
          </p:cNvPr>
          <p:cNvSpPr/>
          <p:nvPr/>
        </p:nvSpPr>
        <p:spPr>
          <a:xfrm>
            <a:off x="6430780" y="4122295"/>
            <a:ext cx="659567" cy="304943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справка 10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1A62EC4D-E46B-1DD3-1A32-CE9A5570E3D9}"/>
              </a:ext>
            </a:extLst>
          </p:cNvPr>
          <p:cNvSpPr/>
          <p:nvPr/>
        </p:nvSpPr>
        <p:spPr>
          <a:xfrm>
            <a:off x="8709285" y="6115987"/>
            <a:ext cx="704538" cy="318541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B37EB9C-00BB-C339-F8DF-75A51BEF693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615" b="89423" l="9615" r="899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7268" y="839774"/>
            <a:ext cx="2896311" cy="289278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EB4BFF5-D7C6-526C-E3B5-5E16A586431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96" b="89583" l="10096" r="899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56057" y="1045130"/>
            <a:ext cx="3125977" cy="288347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123C561-6904-8A11-7A11-CACB4B3D9FB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612" b="89952" l="6091" r="89848">
                        <a14:foregroundMark x1="11675" y1="36364" x2="8122" y2="61244"/>
                        <a14:foregroundMark x1="8122" y1="61244" x2="12183" y2="67464"/>
                        <a14:foregroundMark x1="6091" y1="46411" x2="10660" y2="74641"/>
                        <a14:foregroundMark x1="10660" y1="74641" x2="12183" y2="770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3369" y="1641777"/>
            <a:ext cx="2412793" cy="2556210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EDB97DE-8367-76CB-9DA5-B34BBC9858EC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804" b="89706" l="9645" r="8984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5858" y="3932534"/>
            <a:ext cx="2627647" cy="2715813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35764792-7603-2A0E-F527-19DFC259C81B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9045" b="89447" l="9548" r="89950">
                        <a14:foregroundMark x1="13065" y1="28141" x2="10050" y2="51256"/>
                        <a14:foregroundMark x1="10050" y1="51256" x2="12563" y2="55276"/>
                        <a14:foregroundMark x1="90452" y1="47739" x2="87940" y2="477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43834" y="3894820"/>
            <a:ext cx="2351258" cy="2353089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FFDE56A-317A-CF83-DC1E-E8EF693988CF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694" b="89286" l="9223" r="89320">
                        <a14:foregroundMark x1="9223" y1="51531" x2="12136" y2="459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69419" y="3963448"/>
            <a:ext cx="2472468" cy="2353090"/>
          </a:xfrm>
          <a:prstGeom prst="rect">
            <a:avLst/>
          </a:prstGeom>
        </p:spPr>
      </p:pic>
      <p:sp>
        <p:nvSpPr>
          <p:cNvPr id="24" name="Овал 23">
            <a:extLst>
              <a:ext uri="{FF2B5EF4-FFF2-40B4-BE49-F238E27FC236}">
                <a16:creationId xmlns:a16="http://schemas.microsoft.com/office/drawing/2014/main" id="{BE5750DE-DF1D-825C-F615-450EAC4BE8B0}"/>
              </a:ext>
            </a:extLst>
          </p:cNvPr>
          <p:cNvSpPr/>
          <p:nvPr/>
        </p:nvSpPr>
        <p:spPr>
          <a:xfrm>
            <a:off x="2214655" y="1803344"/>
            <a:ext cx="2350961" cy="15704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ятиугольник 26">
            <a:extLst>
              <a:ext uri="{FF2B5EF4-FFF2-40B4-BE49-F238E27FC236}">
                <a16:creationId xmlns:a16="http://schemas.microsoft.com/office/drawing/2014/main" id="{4E946681-77D5-38B6-6B42-18C4D000F339}"/>
              </a:ext>
            </a:extLst>
          </p:cNvPr>
          <p:cNvSpPr/>
          <p:nvPr/>
        </p:nvSpPr>
        <p:spPr>
          <a:xfrm>
            <a:off x="7350160" y="1534245"/>
            <a:ext cx="2278505" cy="2005072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олнце 27">
            <a:extLst>
              <a:ext uri="{FF2B5EF4-FFF2-40B4-BE49-F238E27FC236}">
                <a16:creationId xmlns:a16="http://schemas.microsoft.com/office/drawing/2014/main" id="{983ECF0D-C2DB-1507-E404-FD42115EF1AF}"/>
              </a:ext>
            </a:extLst>
          </p:cNvPr>
          <p:cNvSpPr/>
          <p:nvPr/>
        </p:nvSpPr>
        <p:spPr>
          <a:xfrm>
            <a:off x="4607476" y="4096833"/>
            <a:ext cx="2627647" cy="22306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B9E24F07-B38E-29B3-0C4F-7F3C5B13B03F}"/>
              </a:ext>
            </a:extLst>
          </p:cNvPr>
          <p:cNvSpPr/>
          <p:nvPr/>
        </p:nvSpPr>
        <p:spPr>
          <a:xfrm>
            <a:off x="7465397" y="4429069"/>
            <a:ext cx="2048030" cy="15465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Шестиугольник 29">
            <a:extLst>
              <a:ext uri="{FF2B5EF4-FFF2-40B4-BE49-F238E27FC236}">
                <a16:creationId xmlns:a16="http://schemas.microsoft.com/office/drawing/2014/main" id="{E34F9931-27E3-F0E4-0BB2-94CB42090939}"/>
              </a:ext>
            </a:extLst>
          </p:cNvPr>
          <p:cNvSpPr/>
          <p:nvPr/>
        </p:nvSpPr>
        <p:spPr>
          <a:xfrm>
            <a:off x="2426898" y="4231871"/>
            <a:ext cx="1794467" cy="211713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Хорда 30">
            <a:extLst>
              <a:ext uri="{FF2B5EF4-FFF2-40B4-BE49-F238E27FC236}">
                <a16:creationId xmlns:a16="http://schemas.microsoft.com/office/drawing/2014/main" id="{535643CA-8C28-2BE4-F9B7-83214B84CD47}"/>
              </a:ext>
            </a:extLst>
          </p:cNvPr>
          <p:cNvSpPr/>
          <p:nvPr/>
        </p:nvSpPr>
        <p:spPr>
          <a:xfrm rot="3619862">
            <a:off x="5176640" y="1513398"/>
            <a:ext cx="1685647" cy="2500762"/>
          </a:xfrm>
          <a:prstGeom prst="chord">
            <a:avLst>
              <a:gd name="adj1" fmla="val 2700000"/>
              <a:gd name="adj2" fmla="val 165040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5883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31</Words>
  <Application>Microsoft Office PowerPoint</Application>
  <PresentationFormat>Широкоэкранный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Выбери цвет и назови спрятавшегося зверя</vt:lpstr>
      <vt:lpstr>Выбери героя и назови зверя по тени</vt:lpstr>
      <vt:lpstr>Назови зверя по контуру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annyshka7786@mail.ru</dc:creator>
  <cp:lastModifiedBy>annyshka7786@mail.ru</cp:lastModifiedBy>
  <cp:revision>1</cp:revision>
  <dcterms:created xsi:type="dcterms:W3CDTF">2022-12-09T06:56:37Z</dcterms:created>
  <dcterms:modified xsi:type="dcterms:W3CDTF">2022-12-14T10:19:54Z</dcterms:modified>
</cp:coreProperties>
</file>