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yshka7786@mail.ru" userId="915b67adf0dac7b7" providerId="LiveId" clId="{B5E3C589-57DC-45A3-B7CE-0B94D0EE715D}"/>
    <pc:docChg chg="undo custSel addSld delSld modSld sldOrd addSection delSection">
      <pc:chgData name="annyshka7786@mail.ru" userId="915b67adf0dac7b7" providerId="LiveId" clId="{B5E3C589-57DC-45A3-B7CE-0B94D0EE715D}" dt="2022-12-14T10:36:13.142" v="1535"/>
      <pc:docMkLst>
        <pc:docMk/>
      </pc:docMkLst>
      <pc:sldChg chg="modSp new del">
        <pc:chgData name="annyshka7786@mail.ru" userId="915b67adf0dac7b7" providerId="LiveId" clId="{B5E3C589-57DC-45A3-B7CE-0B94D0EE715D}" dt="2022-12-14T06:40:32.095" v="7" actId="2696"/>
        <pc:sldMkLst>
          <pc:docMk/>
          <pc:sldMk cId="1564467644" sldId="256"/>
        </pc:sldMkLst>
        <pc:spChg chg="mod">
          <ac:chgData name="annyshka7786@mail.ru" userId="915b67adf0dac7b7" providerId="LiveId" clId="{B5E3C589-57DC-45A3-B7CE-0B94D0EE715D}" dt="2022-12-14T06:39:41.793" v="6"/>
          <ac:spMkLst>
            <pc:docMk/>
            <pc:sldMk cId="1564467644" sldId="256"/>
            <ac:spMk id="2" creationId="{B0453DC5-B7C0-3591-FAE0-6936045DA672}"/>
          </ac:spMkLst>
        </pc:spChg>
        <pc:spChg chg="mod">
          <ac:chgData name="annyshka7786@mail.ru" userId="915b67adf0dac7b7" providerId="LiveId" clId="{B5E3C589-57DC-45A3-B7CE-0B94D0EE715D}" dt="2022-12-14T06:39:41.793" v="6"/>
          <ac:spMkLst>
            <pc:docMk/>
            <pc:sldMk cId="1564467644" sldId="256"/>
            <ac:spMk id="3" creationId="{C71AF713-9787-2E55-34DD-19AE2FE1F61A}"/>
          </ac:spMkLst>
        </pc:spChg>
      </pc:sldChg>
      <pc:sldChg chg="modSp new mod">
        <pc:chgData name="annyshka7786@mail.ru" userId="915b67adf0dac7b7" providerId="LiveId" clId="{B5E3C589-57DC-45A3-B7CE-0B94D0EE715D}" dt="2022-12-14T08:02:08.409" v="868"/>
        <pc:sldMkLst>
          <pc:docMk/>
          <pc:sldMk cId="1985453600" sldId="256"/>
        </pc:sldMkLst>
        <pc:spChg chg="mod">
          <ac:chgData name="annyshka7786@mail.ru" userId="915b67adf0dac7b7" providerId="LiveId" clId="{B5E3C589-57DC-45A3-B7CE-0B94D0EE715D}" dt="2022-12-14T06:41:45.991" v="70" actId="1076"/>
          <ac:spMkLst>
            <pc:docMk/>
            <pc:sldMk cId="1985453600" sldId="256"/>
            <ac:spMk id="2" creationId="{5166AA9E-1BEC-541F-24F2-231921CD2443}"/>
          </ac:spMkLst>
        </pc:spChg>
        <pc:spChg chg="mod">
          <ac:chgData name="annyshka7786@mail.ru" userId="915b67adf0dac7b7" providerId="LiveId" clId="{B5E3C589-57DC-45A3-B7CE-0B94D0EE715D}" dt="2022-12-14T08:02:08.409" v="868"/>
          <ac:spMkLst>
            <pc:docMk/>
            <pc:sldMk cId="1985453600" sldId="256"/>
            <ac:spMk id="3" creationId="{BDD35712-BD85-DBFD-AA8B-94D57A5816C0}"/>
          </ac:spMkLst>
        </pc:spChg>
      </pc:sldChg>
      <pc:sldChg chg="modSp new mod">
        <pc:chgData name="annyshka7786@mail.ru" userId="915b67adf0dac7b7" providerId="LiveId" clId="{B5E3C589-57DC-45A3-B7CE-0B94D0EE715D}" dt="2022-12-14T08:02:08.409" v="868"/>
        <pc:sldMkLst>
          <pc:docMk/>
          <pc:sldMk cId="1953070043" sldId="257"/>
        </pc:sldMkLst>
        <pc:spChg chg="mod">
          <ac:chgData name="annyshka7786@mail.ru" userId="915b67adf0dac7b7" providerId="LiveId" clId="{B5E3C589-57DC-45A3-B7CE-0B94D0EE715D}" dt="2022-12-14T06:43:00.788" v="85" actId="20577"/>
          <ac:spMkLst>
            <pc:docMk/>
            <pc:sldMk cId="1953070043" sldId="257"/>
            <ac:spMk id="2" creationId="{E4795FEE-C35C-D963-697E-D966F5C05FD5}"/>
          </ac:spMkLst>
        </pc:spChg>
        <pc:spChg chg="mod">
          <ac:chgData name="annyshka7786@mail.ru" userId="915b67adf0dac7b7" providerId="LiveId" clId="{B5E3C589-57DC-45A3-B7CE-0B94D0EE715D}" dt="2022-12-14T08:02:08.409" v="868"/>
          <ac:spMkLst>
            <pc:docMk/>
            <pc:sldMk cId="1953070043" sldId="257"/>
            <ac:spMk id="3" creationId="{D33D7026-A0C9-119A-2E4F-D861A3A73AB9}"/>
          </ac:spMkLst>
        </pc:spChg>
      </pc:sldChg>
      <pc:sldChg chg="modSp new del">
        <pc:chgData name="annyshka7786@mail.ru" userId="915b67adf0dac7b7" providerId="LiveId" clId="{B5E3C589-57DC-45A3-B7CE-0B94D0EE715D}" dt="2022-12-14T06:40:37.293" v="8" actId="2696"/>
        <pc:sldMkLst>
          <pc:docMk/>
          <pc:sldMk cId="3430551698" sldId="257"/>
        </pc:sldMkLst>
        <pc:spChg chg="mod">
          <ac:chgData name="annyshka7786@mail.ru" userId="915b67adf0dac7b7" providerId="LiveId" clId="{B5E3C589-57DC-45A3-B7CE-0B94D0EE715D}" dt="2022-12-14T06:39:41.793" v="6"/>
          <ac:spMkLst>
            <pc:docMk/>
            <pc:sldMk cId="3430551698" sldId="257"/>
            <ac:spMk id="2" creationId="{396CB4F8-D8F7-4F17-7D0A-CBCD030AF23F}"/>
          </ac:spMkLst>
        </pc:spChg>
      </pc:sldChg>
      <pc:sldChg chg="addSp delSp modSp new mod modAnim">
        <pc:chgData name="annyshka7786@mail.ru" userId="915b67adf0dac7b7" providerId="LiveId" clId="{B5E3C589-57DC-45A3-B7CE-0B94D0EE715D}" dt="2022-12-14T07:39:10.536" v="477"/>
        <pc:sldMkLst>
          <pc:docMk/>
          <pc:sldMk cId="4115840898" sldId="258"/>
        </pc:sldMkLst>
        <pc:spChg chg="mod">
          <ac:chgData name="annyshka7786@mail.ru" userId="915b67adf0dac7b7" providerId="LiveId" clId="{B5E3C589-57DC-45A3-B7CE-0B94D0EE715D}" dt="2022-12-14T07:36:13.068" v="468" actId="207"/>
          <ac:spMkLst>
            <pc:docMk/>
            <pc:sldMk cId="4115840898" sldId="258"/>
            <ac:spMk id="2" creationId="{C096B167-3EC9-A49F-F1D6-8F1538D2240C}"/>
          </ac:spMkLst>
        </pc:spChg>
        <pc:spChg chg="mod">
          <ac:chgData name="annyshka7786@mail.ru" userId="915b67adf0dac7b7" providerId="LiveId" clId="{B5E3C589-57DC-45A3-B7CE-0B94D0EE715D}" dt="2022-12-14T07:35:10.549" v="403" actId="20577"/>
          <ac:spMkLst>
            <pc:docMk/>
            <pc:sldMk cId="4115840898" sldId="258"/>
            <ac:spMk id="3" creationId="{9D1FBD11-36CD-5B82-0D8E-B5ECAFB79304}"/>
          </ac:spMkLst>
        </pc:spChg>
        <pc:spChg chg="add del">
          <ac:chgData name="annyshka7786@mail.ru" userId="915b67adf0dac7b7" providerId="LiveId" clId="{B5E3C589-57DC-45A3-B7CE-0B94D0EE715D}" dt="2022-12-14T07:11:42.778" v="163" actId="11529"/>
          <ac:spMkLst>
            <pc:docMk/>
            <pc:sldMk cId="4115840898" sldId="258"/>
            <ac:spMk id="6" creationId="{EFE77755-3BE1-328D-A700-6EC2541EB415}"/>
          </ac:spMkLst>
        </pc:spChg>
        <pc:spChg chg="add del">
          <ac:chgData name="annyshka7786@mail.ru" userId="915b67adf0dac7b7" providerId="LiveId" clId="{B5E3C589-57DC-45A3-B7CE-0B94D0EE715D}" dt="2022-12-14T07:11:59.431" v="165" actId="11529"/>
          <ac:spMkLst>
            <pc:docMk/>
            <pc:sldMk cId="4115840898" sldId="258"/>
            <ac:spMk id="7" creationId="{C8567FD4-E451-27A5-DDD5-CF4A08098661}"/>
          </ac:spMkLst>
        </pc:spChg>
        <pc:spChg chg="add del">
          <ac:chgData name="annyshka7786@mail.ru" userId="915b67adf0dac7b7" providerId="LiveId" clId="{B5E3C589-57DC-45A3-B7CE-0B94D0EE715D}" dt="2022-12-14T07:12:38.488" v="167" actId="11529"/>
          <ac:spMkLst>
            <pc:docMk/>
            <pc:sldMk cId="4115840898" sldId="258"/>
            <ac:spMk id="8" creationId="{A3D3A7F3-0D47-17AF-F4A8-E01950CC8D87}"/>
          </ac:spMkLst>
        </pc:spChg>
        <pc:spChg chg="add del">
          <ac:chgData name="annyshka7786@mail.ru" userId="915b67adf0dac7b7" providerId="LiveId" clId="{B5E3C589-57DC-45A3-B7CE-0B94D0EE715D}" dt="2022-12-14T07:13:33.039" v="169" actId="11529"/>
          <ac:spMkLst>
            <pc:docMk/>
            <pc:sldMk cId="4115840898" sldId="258"/>
            <ac:spMk id="9" creationId="{167D47EE-BC52-7E80-9989-6C0BFD5E3817}"/>
          </ac:spMkLst>
        </pc:spChg>
        <pc:spChg chg="add del mod">
          <ac:chgData name="annyshka7786@mail.ru" userId="915b67adf0dac7b7" providerId="LiveId" clId="{B5E3C589-57DC-45A3-B7CE-0B94D0EE715D}" dt="2022-12-14T07:15:26.180" v="201" actId="11529"/>
          <ac:spMkLst>
            <pc:docMk/>
            <pc:sldMk cId="4115840898" sldId="258"/>
            <ac:spMk id="23" creationId="{53ACF75C-CD5E-FEA0-0645-72C3DD7D612F}"/>
          </ac:spMkLst>
        </pc:spChg>
        <pc:spChg chg="add del">
          <ac:chgData name="annyshka7786@mail.ru" userId="915b67adf0dac7b7" providerId="LiveId" clId="{B5E3C589-57DC-45A3-B7CE-0B94D0EE715D}" dt="2022-12-14T07:16:03.637" v="203" actId="11529"/>
          <ac:spMkLst>
            <pc:docMk/>
            <pc:sldMk cId="4115840898" sldId="258"/>
            <ac:spMk id="24" creationId="{1457E0AF-88B6-26D7-9B32-9A920D650D1B}"/>
          </ac:spMkLst>
        </pc:spChg>
        <pc:spChg chg="add mod">
          <ac:chgData name="annyshka7786@mail.ru" userId="915b67adf0dac7b7" providerId="LiveId" clId="{B5E3C589-57DC-45A3-B7CE-0B94D0EE715D}" dt="2022-12-14T07:20:06.345" v="209" actId="13822"/>
          <ac:spMkLst>
            <pc:docMk/>
            <pc:sldMk cId="4115840898" sldId="258"/>
            <ac:spMk id="25" creationId="{3A545195-B90E-C689-2D80-924A1C492370}"/>
          </ac:spMkLst>
        </pc:spChg>
        <pc:spChg chg="add mod">
          <ac:chgData name="annyshka7786@mail.ru" userId="915b67adf0dac7b7" providerId="LiveId" clId="{B5E3C589-57DC-45A3-B7CE-0B94D0EE715D}" dt="2022-12-14T07:19:40.474" v="206" actId="13822"/>
          <ac:spMkLst>
            <pc:docMk/>
            <pc:sldMk cId="4115840898" sldId="258"/>
            <ac:spMk id="26" creationId="{55A8EE39-23BD-88F4-3AFE-07A9A1AB222F}"/>
          </ac:spMkLst>
        </pc:spChg>
        <pc:spChg chg="add del">
          <ac:chgData name="annyshka7786@mail.ru" userId="915b67adf0dac7b7" providerId="LiveId" clId="{B5E3C589-57DC-45A3-B7CE-0B94D0EE715D}" dt="2022-12-14T07:20:24.573" v="211" actId="11529"/>
          <ac:spMkLst>
            <pc:docMk/>
            <pc:sldMk cId="4115840898" sldId="258"/>
            <ac:spMk id="27" creationId="{B6E45910-1701-7AA6-AE78-D489277B6FD4}"/>
          </ac:spMkLst>
        </pc:spChg>
        <pc:spChg chg="add mod">
          <ac:chgData name="annyshka7786@mail.ru" userId="915b67adf0dac7b7" providerId="LiveId" clId="{B5E3C589-57DC-45A3-B7CE-0B94D0EE715D}" dt="2022-12-14T07:21:17.211" v="214" actId="208"/>
          <ac:spMkLst>
            <pc:docMk/>
            <pc:sldMk cId="4115840898" sldId="258"/>
            <ac:spMk id="28" creationId="{C3543C81-A10B-9C45-A4F4-01F9E4556073}"/>
          </ac:spMkLst>
        </pc:spChg>
        <pc:spChg chg="add del">
          <ac:chgData name="annyshka7786@mail.ru" userId="915b67adf0dac7b7" providerId="LiveId" clId="{B5E3C589-57DC-45A3-B7CE-0B94D0EE715D}" dt="2022-12-14T07:21:46.674" v="216" actId="11529"/>
          <ac:spMkLst>
            <pc:docMk/>
            <pc:sldMk cId="4115840898" sldId="258"/>
            <ac:spMk id="29" creationId="{C31CB75A-B35A-5704-5164-3BC6FEB662FD}"/>
          </ac:spMkLst>
        </pc:spChg>
        <pc:spChg chg="add mod">
          <ac:chgData name="annyshka7786@mail.ru" userId="915b67adf0dac7b7" providerId="LiveId" clId="{B5E3C589-57DC-45A3-B7CE-0B94D0EE715D}" dt="2022-12-14T07:22:25.533" v="220" actId="208"/>
          <ac:spMkLst>
            <pc:docMk/>
            <pc:sldMk cId="4115840898" sldId="258"/>
            <ac:spMk id="30" creationId="{4FEE38DC-CD63-2CD2-3C36-7F889AAEDC0C}"/>
          </ac:spMkLst>
        </pc:spChg>
        <pc:spChg chg="add mod">
          <ac:chgData name="annyshka7786@mail.ru" userId="915b67adf0dac7b7" providerId="LiveId" clId="{B5E3C589-57DC-45A3-B7CE-0B94D0EE715D}" dt="2022-12-14T07:23:02.957" v="224" actId="208"/>
          <ac:spMkLst>
            <pc:docMk/>
            <pc:sldMk cId="4115840898" sldId="258"/>
            <ac:spMk id="31" creationId="{A771F11C-3257-5110-232B-E3B64D00B443}"/>
          </ac:spMkLst>
        </pc:spChg>
        <pc:spChg chg="add mod">
          <ac:chgData name="annyshka7786@mail.ru" userId="915b67adf0dac7b7" providerId="LiveId" clId="{B5E3C589-57DC-45A3-B7CE-0B94D0EE715D}" dt="2022-12-14T07:30:03.748" v="256" actId="1076"/>
          <ac:spMkLst>
            <pc:docMk/>
            <pc:sldMk cId="4115840898" sldId="258"/>
            <ac:spMk id="32" creationId="{935A2C6D-62F1-A03F-FAD6-263A55EE3B29}"/>
          </ac:spMkLst>
        </pc:spChg>
        <pc:spChg chg="add mod">
          <ac:chgData name="annyshka7786@mail.ru" userId="915b67adf0dac7b7" providerId="LiveId" clId="{B5E3C589-57DC-45A3-B7CE-0B94D0EE715D}" dt="2022-12-14T07:30:06.262" v="257" actId="1076"/>
          <ac:spMkLst>
            <pc:docMk/>
            <pc:sldMk cId="4115840898" sldId="258"/>
            <ac:spMk id="33" creationId="{274BDDF8-1160-6545-90F1-5C10187ADA87}"/>
          </ac:spMkLst>
        </pc:spChg>
        <pc:spChg chg="add mod">
          <ac:chgData name="annyshka7786@mail.ru" userId="915b67adf0dac7b7" providerId="LiveId" clId="{B5E3C589-57DC-45A3-B7CE-0B94D0EE715D}" dt="2022-12-14T07:30:08.703" v="258" actId="1076"/>
          <ac:spMkLst>
            <pc:docMk/>
            <pc:sldMk cId="4115840898" sldId="258"/>
            <ac:spMk id="34" creationId="{0F0C1F39-95B4-0347-B4E4-0614BA8FD6EE}"/>
          </ac:spMkLst>
        </pc:spChg>
        <pc:spChg chg="add mod">
          <ac:chgData name="annyshka7786@mail.ru" userId="915b67adf0dac7b7" providerId="LiveId" clId="{B5E3C589-57DC-45A3-B7CE-0B94D0EE715D}" dt="2022-12-14T07:30:11.339" v="259" actId="1076"/>
          <ac:spMkLst>
            <pc:docMk/>
            <pc:sldMk cId="4115840898" sldId="258"/>
            <ac:spMk id="35" creationId="{CBAFF378-064A-2F12-A063-6259E149CD7A}"/>
          </ac:spMkLst>
        </pc:spChg>
        <pc:spChg chg="add mod">
          <ac:chgData name="annyshka7786@mail.ru" userId="915b67adf0dac7b7" providerId="LiveId" clId="{B5E3C589-57DC-45A3-B7CE-0B94D0EE715D}" dt="2022-12-14T07:29:56.279" v="255" actId="1076"/>
          <ac:spMkLst>
            <pc:docMk/>
            <pc:sldMk cId="4115840898" sldId="258"/>
            <ac:spMk id="36" creationId="{A0A523C7-6B10-92EB-C7C6-29AC4F0F7106}"/>
          </ac:spMkLst>
        </pc:spChg>
        <pc:spChg chg="add del mod">
          <ac:chgData name="annyshka7786@mail.ru" userId="915b67adf0dac7b7" providerId="LiveId" clId="{B5E3C589-57DC-45A3-B7CE-0B94D0EE715D}" dt="2022-12-14T07:34:38.575" v="385" actId="33987"/>
          <ac:spMkLst>
            <pc:docMk/>
            <pc:sldMk cId="4115840898" sldId="258"/>
            <ac:spMk id="37" creationId="{F6B450C3-6F0F-F7E3-7B91-39221D5E4FCF}"/>
          </ac:spMkLst>
        </pc:spChg>
        <pc:grpChg chg="mod">
          <ac:chgData name="annyshka7786@mail.ru" userId="915b67adf0dac7b7" providerId="LiveId" clId="{B5E3C589-57DC-45A3-B7CE-0B94D0EE715D}" dt="2022-12-14T07:14:40.654" v="185"/>
          <ac:grpSpMkLst>
            <pc:docMk/>
            <pc:sldMk cId="4115840898" sldId="258"/>
            <ac:grpSpMk id="21" creationId="{CB05EDAA-C3A4-54C2-784B-3D2F7D85A550}"/>
          </ac:grpSpMkLst>
        </pc:grpChg>
        <pc:picChg chg="add mod modCrop">
          <ac:chgData name="annyshka7786@mail.ru" userId="915b67adf0dac7b7" providerId="LiveId" clId="{B5E3C589-57DC-45A3-B7CE-0B94D0EE715D}" dt="2022-12-14T07:33:52.737" v="315" actId="1076"/>
          <ac:picMkLst>
            <pc:docMk/>
            <pc:sldMk cId="4115840898" sldId="258"/>
            <ac:picMk id="4" creationId="{52A7E6BD-D3DE-C94F-4C6A-C57FB00CD2B0}"/>
          </ac:picMkLst>
        </pc:picChg>
        <pc:picChg chg="add mod">
          <ac:chgData name="annyshka7786@mail.ru" userId="915b67adf0dac7b7" providerId="LiveId" clId="{B5E3C589-57DC-45A3-B7CE-0B94D0EE715D}" dt="2022-12-14T07:37:46.126" v="473" actId="1076"/>
          <ac:picMkLst>
            <pc:docMk/>
            <pc:sldMk cId="4115840898" sldId="258"/>
            <ac:picMk id="38" creationId="{F030C366-564B-717E-DDFE-09F7043AFF5F}"/>
          </ac:picMkLst>
        </pc:picChg>
        <pc:inkChg chg="add del">
          <ac:chgData name="annyshka7786@mail.ru" userId="915b67adf0dac7b7" providerId="LiveId" clId="{B5E3C589-57DC-45A3-B7CE-0B94D0EE715D}" dt="2022-12-14T07:11:12.161" v="161" actId="9405"/>
          <ac:inkMkLst>
            <pc:docMk/>
            <pc:sldMk cId="4115840898" sldId="258"/>
            <ac:inkMk id="5" creationId="{F19D89BD-9D97-3D3D-F1FF-0E80D3F66F93}"/>
          </ac:inkMkLst>
        </pc:inkChg>
        <pc:inkChg chg="add del mod">
          <ac:chgData name="annyshka7786@mail.ru" userId="915b67adf0dac7b7" providerId="LiveId" clId="{B5E3C589-57DC-45A3-B7CE-0B94D0EE715D}" dt="2022-12-14T07:14:44.936" v="193" actId="9405"/>
          <ac:inkMkLst>
            <pc:docMk/>
            <pc:sldMk cId="4115840898" sldId="258"/>
            <ac:inkMk id="12" creationId="{22BDB999-18CB-32FB-9F3B-A333C88541FD}"/>
          </ac:inkMkLst>
        </pc:inkChg>
        <pc:inkChg chg="add del mod">
          <ac:chgData name="annyshka7786@mail.ru" userId="915b67adf0dac7b7" providerId="LiveId" clId="{B5E3C589-57DC-45A3-B7CE-0B94D0EE715D}" dt="2022-12-14T07:14:44.340" v="192" actId="9405"/>
          <ac:inkMkLst>
            <pc:docMk/>
            <pc:sldMk cId="4115840898" sldId="258"/>
            <ac:inkMk id="13" creationId="{5B05299E-68D0-FA3B-C19E-0752EE3C1263}"/>
          </ac:inkMkLst>
        </pc:inkChg>
        <pc:inkChg chg="add del mod">
          <ac:chgData name="annyshka7786@mail.ru" userId="915b67adf0dac7b7" providerId="LiveId" clId="{B5E3C589-57DC-45A3-B7CE-0B94D0EE715D}" dt="2022-12-14T07:14:43.801" v="191" actId="9405"/>
          <ac:inkMkLst>
            <pc:docMk/>
            <pc:sldMk cId="4115840898" sldId="258"/>
            <ac:inkMk id="14" creationId="{DDB0649B-1DDD-9076-F057-DA8006563774}"/>
          </ac:inkMkLst>
        </pc:inkChg>
        <pc:inkChg chg="add del mod">
          <ac:chgData name="annyshka7786@mail.ru" userId="915b67adf0dac7b7" providerId="LiveId" clId="{B5E3C589-57DC-45A3-B7CE-0B94D0EE715D}" dt="2022-12-14T07:14:43.337" v="190" actId="9405"/>
          <ac:inkMkLst>
            <pc:docMk/>
            <pc:sldMk cId="4115840898" sldId="258"/>
            <ac:inkMk id="15" creationId="{80C20367-EDB0-7C4F-281D-B14385901201}"/>
          </ac:inkMkLst>
        </pc:inkChg>
        <pc:inkChg chg="add del mod">
          <ac:chgData name="annyshka7786@mail.ru" userId="915b67adf0dac7b7" providerId="LiveId" clId="{B5E3C589-57DC-45A3-B7CE-0B94D0EE715D}" dt="2022-12-14T07:14:42.739" v="189" actId="9405"/>
          <ac:inkMkLst>
            <pc:docMk/>
            <pc:sldMk cId="4115840898" sldId="258"/>
            <ac:inkMk id="16" creationId="{167D2909-8739-3CCF-0C7F-9BB5E9EF184B}"/>
          </ac:inkMkLst>
        </pc:inkChg>
        <pc:inkChg chg="add del mod">
          <ac:chgData name="annyshka7786@mail.ru" userId="915b67adf0dac7b7" providerId="LiveId" clId="{B5E3C589-57DC-45A3-B7CE-0B94D0EE715D}" dt="2022-12-14T07:14:42.227" v="188" actId="9405"/>
          <ac:inkMkLst>
            <pc:docMk/>
            <pc:sldMk cId="4115840898" sldId="258"/>
            <ac:inkMk id="17" creationId="{DD5EE0A3-35B7-BDB0-40DB-2AEDD772B49C}"/>
          </ac:inkMkLst>
        </pc:inkChg>
        <pc:inkChg chg="add del mod">
          <ac:chgData name="annyshka7786@mail.ru" userId="915b67adf0dac7b7" providerId="LiveId" clId="{B5E3C589-57DC-45A3-B7CE-0B94D0EE715D}" dt="2022-12-14T07:14:41.653" v="187" actId="9405"/>
          <ac:inkMkLst>
            <pc:docMk/>
            <pc:sldMk cId="4115840898" sldId="258"/>
            <ac:inkMk id="18" creationId="{8341B507-5B1F-3363-010B-12684AA4DDDE}"/>
          </ac:inkMkLst>
        </pc:inkChg>
        <pc:inkChg chg="add del mod">
          <ac:chgData name="annyshka7786@mail.ru" userId="915b67adf0dac7b7" providerId="LiveId" clId="{B5E3C589-57DC-45A3-B7CE-0B94D0EE715D}" dt="2022-12-14T07:14:41.202" v="186" actId="9405"/>
          <ac:inkMkLst>
            <pc:docMk/>
            <pc:sldMk cId="4115840898" sldId="258"/>
            <ac:inkMk id="19" creationId="{CE0DECFB-6D5B-D513-10D6-34878C218B90}"/>
          </ac:inkMkLst>
        </pc:inkChg>
        <pc:inkChg chg="add del mod">
          <ac:chgData name="annyshka7786@mail.ru" userId="915b67adf0dac7b7" providerId="LiveId" clId="{B5E3C589-57DC-45A3-B7CE-0B94D0EE715D}" dt="2022-12-14T07:14:40.654" v="185"/>
          <ac:inkMkLst>
            <pc:docMk/>
            <pc:sldMk cId="4115840898" sldId="258"/>
            <ac:inkMk id="20" creationId="{D2E75D2E-8B66-480D-68E9-EB2274F14BAA}"/>
          </ac:inkMkLst>
        </pc:inkChg>
        <pc:inkChg chg="add del">
          <ac:chgData name="annyshka7786@mail.ru" userId="915b67adf0dac7b7" providerId="LiveId" clId="{B5E3C589-57DC-45A3-B7CE-0B94D0EE715D}" dt="2022-12-14T07:14:40.091" v="183" actId="9405"/>
          <ac:inkMkLst>
            <pc:docMk/>
            <pc:sldMk cId="4115840898" sldId="258"/>
            <ac:inkMk id="22" creationId="{E8E5DEDB-264A-0CA8-3309-531D24E4F133}"/>
          </ac:inkMkLst>
        </pc:inkChg>
        <pc:cxnChg chg="add del">
          <ac:chgData name="annyshka7786@mail.ru" userId="915b67adf0dac7b7" providerId="LiveId" clId="{B5E3C589-57DC-45A3-B7CE-0B94D0EE715D}" dt="2022-12-14T07:13:42.190" v="171" actId="11529"/>
          <ac:cxnSpMkLst>
            <pc:docMk/>
            <pc:sldMk cId="4115840898" sldId="258"/>
            <ac:cxnSpMk id="11" creationId="{23BB356B-D56B-1254-E985-B939B26CEEC4}"/>
          </ac:cxnSpMkLst>
        </pc:cxnChg>
      </pc:sldChg>
      <pc:sldChg chg="addSp delSp modSp new del mod modAnim">
        <pc:chgData name="annyshka7786@mail.ru" userId="915b67adf0dac7b7" providerId="LiveId" clId="{B5E3C589-57DC-45A3-B7CE-0B94D0EE715D}" dt="2022-12-14T09:00:28.397" v="1050" actId="2696"/>
        <pc:sldMkLst>
          <pc:docMk/>
          <pc:sldMk cId="3205404378" sldId="259"/>
        </pc:sldMkLst>
        <pc:spChg chg="mod">
          <ac:chgData name="annyshka7786@mail.ru" userId="915b67adf0dac7b7" providerId="LiveId" clId="{B5E3C589-57DC-45A3-B7CE-0B94D0EE715D}" dt="2022-12-14T08:02:03.666" v="867" actId="1076"/>
          <ac:spMkLst>
            <pc:docMk/>
            <pc:sldMk cId="3205404378" sldId="259"/>
            <ac:spMk id="2" creationId="{D0D65E9F-9DAE-669A-B550-FF35F4FB0AA0}"/>
          </ac:spMkLst>
        </pc:spChg>
        <pc:spChg chg="del mod">
          <ac:chgData name="annyshka7786@mail.ru" userId="915b67adf0dac7b7" providerId="LiveId" clId="{B5E3C589-57DC-45A3-B7CE-0B94D0EE715D}" dt="2022-12-14T08:01:47.932" v="862"/>
          <ac:spMkLst>
            <pc:docMk/>
            <pc:sldMk cId="3205404378" sldId="259"/>
            <ac:spMk id="3" creationId="{ACA0D013-BC29-F1FE-6F03-9B496D6FD11A}"/>
          </ac:spMkLst>
        </pc:spChg>
        <pc:spChg chg="add mod">
          <ac:chgData name="annyshka7786@mail.ru" userId="915b67adf0dac7b7" providerId="LiveId" clId="{B5E3C589-57DC-45A3-B7CE-0B94D0EE715D}" dt="2022-12-14T08:02:49.072" v="873" actId="21"/>
          <ac:spMkLst>
            <pc:docMk/>
            <pc:sldMk cId="3205404378" sldId="259"/>
            <ac:spMk id="7" creationId="{A23086FD-042D-9BDB-CC6B-FB5D83D4371F}"/>
          </ac:spMkLst>
        </pc:spChg>
        <pc:picChg chg="add del mod modCrop">
          <ac:chgData name="annyshka7786@mail.ru" userId="915b67adf0dac7b7" providerId="LiveId" clId="{B5E3C589-57DC-45A3-B7CE-0B94D0EE715D}" dt="2022-12-14T08:02:49.072" v="873" actId="21"/>
          <ac:picMkLst>
            <pc:docMk/>
            <pc:sldMk cId="3205404378" sldId="259"/>
            <ac:picMk id="4" creationId="{25999011-6E91-409E-7DDC-0A4B506BC6C6}"/>
          </ac:picMkLst>
        </pc:picChg>
        <pc:picChg chg="add mod">
          <ac:chgData name="annyshka7786@mail.ru" userId="915b67adf0dac7b7" providerId="LiveId" clId="{B5E3C589-57DC-45A3-B7CE-0B94D0EE715D}" dt="2022-12-14T08:04:17.186" v="890" actId="14100"/>
          <ac:picMkLst>
            <pc:docMk/>
            <pc:sldMk cId="3205404378" sldId="259"/>
            <ac:picMk id="5" creationId="{728CD487-86F4-592E-9200-17D0CEB21D89}"/>
          </ac:picMkLst>
        </pc:picChg>
        <pc:picChg chg="add mod">
          <ac:chgData name="annyshka7786@mail.ru" userId="915b67adf0dac7b7" providerId="LiveId" clId="{B5E3C589-57DC-45A3-B7CE-0B94D0EE715D}" dt="2022-12-14T08:04:10.815" v="889" actId="1076"/>
          <ac:picMkLst>
            <pc:docMk/>
            <pc:sldMk cId="3205404378" sldId="259"/>
            <ac:picMk id="8" creationId="{A3BC960E-F0AC-1BCA-6545-BDACCE59A9F7}"/>
          </ac:picMkLst>
        </pc:picChg>
        <pc:picChg chg="add mod">
          <ac:chgData name="annyshka7786@mail.ru" userId="915b67adf0dac7b7" providerId="LiveId" clId="{B5E3C589-57DC-45A3-B7CE-0B94D0EE715D}" dt="2022-12-14T08:05:33.587" v="909" actId="1076"/>
          <ac:picMkLst>
            <pc:docMk/>
            <pc:sldMk cId="3205404378" sldId="259"/>
            <ac:picMk id="9" creationId="{7DA5E0A0-829C-B4E8-69CE-4FBC3BCD56D3}"/>
          </ac:picMkLst>
        </pc:picChg>
        <pc:picChg chg="add mod">
          <ac:chgData name="annyshka7786@mail.ru" userId="915b67adf0dac7b7" providerId="LiveId" clId="{B5E3C589-57DC-45A3-B7CE-0B94D0EE715D}" dt="2022-12-14T08:08:32.881" v="933" actId="1076"/>
          <ac:picMkLst>
            <pc:docMk/>
            <pc:sldMk cId="3205404378" sldId="259"/>
            <ac:picMk id="10" creationId="{B1495F10-B754-5AD2-DD8A-6BDDFA9663ED}"/>
          </ac:picMkLst>
        </pc:picChg>
        <pc:picChg chg="add mod">
          <ac:chgData name="annyshka7786@mail.ru" userId="915b67adf0dac7b7" providerId="LiveId" clId="{B5E3C589-57DC-45A3-B7CE-0B94D0EE715D}" dt="2022-12-14T08:10:02.504" v="947" actId="1076"/>
          <ac:picMkLst>
            <pc:docMk/>
            <pc:sldMk cId="3205404378" sldId="259"/>
            <ac:picMk id="11" creationId="{BF104D8E-566B-59D5-7659-807BE8FCF0D6}"/>
          </ac:picMkLst>
        </pc:picChg>
        <pc:picChg chg="add mod">
          <ac:chgData name="annyshka7786@mail.ru" userId="915b67adf0dac7b7" providerId="LiveId" clId="{B5E3C589-57DC-45A3-B7CE-0B94D0EE715D}" dt="2022-12-14T08:10:50.354" v="953" actId="1076"/>
          <ac:picMkLst>
            <pc:docMk/>
            <pc:sldMk cId="3205404378" sldId="259"/>
            <ac:picMk id="12" creationId="{D033260C-4A82-05B4-BA94-7BA8EAD2DEC5}"/>
          </ac:picMkLst>
        </pc:picChg>
        <pc:picChg chg="add mod">
          <ac:chgData name="annyshka7786@mail.ru" userId="915b67adf0dac7b7" providerId="LiveId" clId="{B5E3C589-57DC-45A3-B7CE-0B94D0EE715D}" dt="2022-12-14T08:27:40.718" v="1047" actId="1076"/>
          <ac:picMkLst>
            <pc:docMk/>
            <pc:sldMk cId="3205404378" sldId="259"/>
            <ac:picMk id="13" creationId="{D5693D1D-B4CD-9A19-2C13-88288EEE38D1}"/>
          </ac:picMkLst>
        </pc:picChg>
        <pc:picChg chg="add del mod">
          <ac:chgData name="annyshka7786@mail.ru" userId="915b67adf0dac7b7" providerId="LiveId" clId="{B5E3C589-57DC-45A3-B7CE-0B94D0EE715D}" dt="2022-12-14T08:12:29.115" v="967" actId="21"/>
          <ac:picMkLst>
            <pc:docMk/>
            <pc:sldMk cId="3205404378" sldId="259"/>
            <ac:picMk id="14" creationId="{85190959-ACC4-F33A-58D8-3A651B2673E4}"/>
          </ac:picMkLst>
        </pc:picChg>
        <pc:picChg chg="add mod">
          <ac:chgData name="annyshka7786@mail.ru" userId="915b67adf0dac7b7" providerId="LiveId" clId="{B5E3C589-57DC-45A3-B7CE-0B94D0EE715D}" dt="2022-12-14T08:23:13.452" v="1036" actId="14100"/>
          <ac:picMkLst>
            <pc:docMk/>
            <pc:sldMk cId="3205404378" sldId="259"/>
            <ac:picMk id="15" creationId="{28BAABC1-F0F6-9865-896F-25031BE8565B}"/>
          </ac:picMkLst>
        </pc:picChg>
        <pc:picChg chg="add mod">
          <ac:chgData name="annyshka7786@mail.ru" userId="915b67adf0dac7b7" providerId="LiveId" clId="{B5E3C589-57DC-45A3-B7CE-0B94D0EE715D}" dt="2022-12-14T08:17:25.315" v="1009" actId="1076"/>
          <ac:picMkLst>
            <pc:docMk/>
            <pc:sldMk cId="3205404378" sldId="259"/>
            <ac:picMk id="16" creationId="{0BCAF989-0DFB-F0B3-3524-324AD426CBFC}"/>
          </ac:picMkLst>
        </pc:picChg>
        <pc:picChg chg="add mod">
          <ac:chgData name="annyshka7786@mail.ru" userId="915b67adf0dac7b7" providerId="LiveId" clId="{B5E3C589-57DC-45A3-B7CE-0B94D0EE715D}" dt="2022-12-14T08:17:29.284" v="1010" actId="1076"/>
          <ac:picMkLst>
            <pc:docMk/>
            <pc:sldMk cId="3205404378" sldId="259"/>
            <ac:picMk id="17" creationId="{5E854399-F557-8000-1F0F-8DA5770D47D8}"/>
          </ac:picMkLst>
        </pc:picChg>
      </pc:sldChg>
      <pc:sldChg chg="modSp new mod ord">
        <pc:chgData name="annyshka7786@mail.ru" userId="915b67adf0dac7b7" providerId="LiveId" clId="{B5E3C589-57DC-45A3-B7CE-0B94D0EE715D}" dt="2022-12-14T10:36:13.142" v="1535"/>
        <pc:sldMkLst>
          <pc:docMk/>
          <pc:sldMk cId="1237031049" sldId="260"/>
        </pc:sldMkLst>
        <pc:spChg chg="mod">
          <ac:chgData name="annyshka7786@mail.ru" userId="915b67adf0dac7b7" providerId="LiveId" clId="{B5E3C589-57DC-45A3-B7CE-0B94D0EE715D}" dt="2022-12-14T10:36:09.673" v="1533" actId="20577"/>
          <ac:spMkLst>
            <pc:docMk/>
            <pc:sldMk cId="1237031049" sldId="260"/>
            <ac:spMk id="2" creationId="{EABB4BF3-7DA2-A90F-63F7-381B1DD7A359}"/>
          </ac:spMkLst>
        </pc:spChg>
        <pc:spChg chg="mod">
          <ac:chgData name="annyshka7786@mail.ru" userId="915b67adf0dac7b7" providerId="LiveId" clId="{B5E3C589-57DC-45A3-B7CE-0B94D0EE715D}" dt="2022-12-14T09:13:30.225" v="1489" actId="20577"/>
          <ac:spMkLst>
            <pc:docMk/>
            <pc:sldMk cId="1237031049" sldId="260"/>
            <ac:spMk id="3" creationId="{9F667FA2-F904-9C79-EF53-138CBBF368CA}"/>
          </ac:spMkLst>
        </pc:spChg>
      </pc:sldChg>
      <pc:sldChg chg="addSp delSp modSp new mod modAnim">
        <pc:chgData name="annyshka7786@mail.ru" userId="915b67adf0dac7b7" providerId="LiveId" clId="{B5E3C589-57DC-45A3-B7CE-0B94D0EE715D}" dt="2022-12-14T09:21:01.988" v="1520"/>
        <pc:sldMkLst>
          <pc:docMk/>
          <pc:sldMk cId="3834964629" sldId="261"/>
        </pc:sldMkLst>
        <pc:spChg chg="mod">
          <ac:chgData name="annyshka7786@mail.ru" userId="915b67adf0dac7b7" providerId="LiveId" clId="{B5E3C589-57DC-45A3-B7CE-0B94D0EE715D}" dt="2022-12-14T09:11:36.685" v="1068" actId="1076"/>
          <ac:spMkLst>
            <pc:docMk/>
            <pc:sldMk cId="3834964629" sldId="261"/>
            <ac:spMk id="2" creationId="{11C1E441-3C7C-2DCA-472A-E77D930E7CBE}"/>
          </ac:spMkLst>
        </pc:spChg>
        <pc:spChg chg="del">
          <ac:chgData name="annyshka7786@mail.ru" userId="915b67adf0dac7b7" providerId="LiveId" clId="{B5E3C589-57DC-45A3-B7CE-0B94D0EE715D}" dt="2022-12-14T09:11:32.111" v="1066"/>
          <ac:spMkLst>
            <pc:docMk/>
            <pc:sldMk cId="3834964629" sldId="261"/>
            <ac:spMk id="3" creationId="{15A822CA-4FF5-8DB1-24A7-E896D43394E3}"/>
          </ac:spMkLst>
        </pc:spChg>
        <pc:spChg chg="add del">
          <ac:chgData name="annyshka7786@mail.ru" userId="915b67adf0dac7b7" providerId="LiveId" clId="{B5E3C589-57DC-45A3-B7CE-0B94D0EE715D}" dt="2022-12-14T09:13:57.711" v="1491" actId="11529"/>
          <ac:spMkLst>
            <pc:docMk/>
            <pc:sldMk cId="3834964629" sldId="261"/>
            <ac:spMk id="5" creationId="{0469D249-21E9-444C-E1A3-8E4B32FBC865}"/>
          </ac:spMkLst>
        </pc:spChg>
        <pc:spChg chg="add del">
          <ac:chgData name="annyshka7786@mail.ru" userId="915b67adf0dac7b7" providerId="LiveId" clId="{B5E3C589-57DC-45A3-B7CE-0B94D0EE715D}" dt="2022-12-14T09:14:10.548" v="1493" actId="11529"/>
          <ac:spMkLst>
            <pc:docMk/>
            <pc:sldMk cId="3834964629" sldId="261"/>
            <ac:spMk id="6" creationId="{8F2BF4F7-5EB4-7C29-8A96-1D7DEFD5C6D5}"/>
          </ac:spMkLst>
        </pc:spChg>
        <pc:spChg chg="add mod">
          <ac:chgData name="annyshka7786@mail.ru" userId="915b67adf0dac7b7" providerId="LiveId" clId="{B5E3C589-57DC-45A3-B7CE-0B94D0EE715D}" dt="2022-12-14T09:15:35.784" v="1496" actId="13822"/>
          <ac:spMkLst>
            <pc:docMk/>
            <pc:sldMk cId="3834964629" sldId="261"/>
            <ac:spMk id="7" creationId="{97213168-3322-77E4-6A6D-7A75446E2A3D}"/>
          </ac:spMkLst>
        </pc:spChg>
        <pc:spChg chg="add mod">
          <ac:chgData name="annyshka7786@mail.ru" userId="915b67adf0dac7b7" providerId="LiveId" clId="{B5E3C589-57DC-45A3-B7CE-0B94D0EE715D}" dt="2022-12-14T09:16:42.028" v="1498" actId="13822"/>
          <ac:spMkLst>
            <pc:docMk/>
            <pc:sldMk cId="3834964629" sldId="261"/>
            <ac:spMk id="8" creationId="{1BE89965-0C1D-92CB-B652-0ADAB53A7F1F}"/>
          </ac:spMkLst>
        </pc:spChg>
        <pc:spChg chg="add mod">
          <ac:chgData name="annyshka7786@mail.ru" userId="915b67adf0dac7b7" providerId="LiveId" clId="{B5E3C589-57DC-45A3-B7CE-0B94D0EE715D}" dt="2022-12-14T09:18:14.161" v="1500" actId="13822"/>
          <ac:spMkLst>
            <pc:docMk/>
            <pc:sldMk cId="3834964629" sldId="261"/>
            <ac:spMk id="9" creationId="{8528C5CE-DC31-F362-845B-F5D6EC2FBB23}"/>
          </ac:spMkLst>
        </pc:spChg>
        <pc:spChg chg="add mod">
          <ac:chgData name="annyshka7786@mail.ru" userId="915b67adf0dac7b7" providerId="LiveId" clId="{B5E3C589-57DC-45A3-B7CE-0B94D0EE715D}" dt="2022-12-14T09:19:08.826" v="1506" actId="1076"/>
          <ac:spMkLst>
            <pc:docMk/>
            <pc:sldMk cId="3834964629" sldId="261"/>
            <ac:spMk id="10" creationId="{D6371EA7-8F08-BC3D-9DDA-BFE75F2AD7A6}"/>
          </ac:spMkLst>
        </pc:spChg>
        <pc:spChg chg="add mod">
          <ac:chgData name="annyshka7786@mail.ru" userId="915b67adf0dac7b7" providerId="LiveId" clId="{B5E3C589-57DC-45A3-B7CE-0B94D0EE715D}" dt="2022-12-14T09:19:22.056" v="1509" actId="1076"/>
          <ac:spMkLst>
            <pc:docMk/>
            <pc:sldMk cId="3834964629" sldId="261"/>
            <ac:spMk id="11" creationId="{CD9F91B6-BF96-1F27-D6B8-662073F5245B}"/>
          </ac:spMkLst>
        </pc:spChg>
        <pc:spChg chg="add mod">
          <ac:chgData name="annyshka7786@mail.ru" userId="915b67adf0dac7b7" providerId="LiveId" clId="{B5E3C589-57DC-45A3-B7CE-0B94D0EE715D}" dt="2022-12-14T09:19:31.748" v="1512" actId="1076"/>
          <ac:spMkLst>
            <pc:docMk/>
            <pc:sldMk cId="3834964629" sldId="261"/>
            <ac:spMk id="12" creationId="{4CB4B1AC-070E-07C6-CC8B-E49EF0986A46}"/>
          </ac:spMkLst>
        </pc:spChg>
        <pc:picChg chg="add mod">
          <ac:chgData name="annyshka7786@mail.ru" userId="915b67adf0dac7b7" providerId="LiveId" clId="{B5E3C589-57DC-45A3-B7CE-0B94D0EE715D}" dt="2022-12-14T09:11:43.150" v="1071" actId="14100"/>
          <ac:picMkLst>
            <pc:docMk/>
            <pc:sldMk cId="3834964629" sldId="261"/>
            <ac:picMk id="4" creationId="{4D1F7C35-C5B9-8C1E-E62F-B649D6C106CA}"/>
          </ac:picMkLst>
        </pc:picChg>
        <pc:picChg chg="add mod">
          <ac:chgData name="annyshka7786@mail.ru" userId="915b67adf0dac7b7" providerId="LiveId" clId="{B5E3C589-57DC-45A3-B7CE-0B94D0EE715D}" dt="2022-12-14T09:20:30.075" v="1517" actId="1076"/>
          <ac:picMkLst>
            <pc:docMk/>
            <pc:sldMk cId="3834964629" sldId="261"/>
            <ac:picMk id="13" creationId="{E101DD78-3FB7-B50D-1D3B-F2D05A59F81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337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811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8327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0140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2619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8792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0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778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86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29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627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26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802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37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248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4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C38F6-0406-4F33-B2AD-156DA5E74E6B}" type="datetimeFigureOut">
              <a:rPr lang="ru-RU" smtClean="0"/>
              <a:t>14.12.2022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8F22F6E-306E-4D7E-8DD7-6CE11B68F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7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66AA9E-1BEC-541F-24F2-231921CD24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782698"/>
            <a:ext cx="7766936" cy="1646302"/>
          </a:xfrm>
        </p:spPr>
        <p:txBody>
          <a:bodyPr/>
          <a:lstStyle/>
          <a:p>
            <a:pPr algn="ctr"/>
            <a:r>
              <a:rPr lang="ru-RU" sz="3600" dirty="0"/>
              <a:t>«Занятия с использованием интерактивных</a:t>
            </a:r>
            <a:br>
              <a:rPr lang="ru-RU" sz="3600" dirty="0"/>
            </a:br>
            <a:r>
              <a:rPr lang="ru-RU" sz="3600" dirty="0"/>
              <a:t>дидактических материалов»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D35712-BD85-DBFD-AA8B-94D57A5816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Выполнила:</a:t>
            </a:r>
          </a:p>
          <a:p>
            <a:r>
              <a:rPr lang="ru-RU" dirty="0"/>
              <a:t>Студентка 31 ДО группы</a:t>
            </a:r>
          </a:p>
          <a:p>
            <a:r>
              <a:rPr lang="ru-RU" dirty="0" err="1"/>
              <a:t>Цыгулева</a:t>
            </a:r>
            <a:r>
              <a:rPr lang="ru-RU" dirty="0"/>
              <a:t> Ангелина</a:t>
            </a:r>
          </a:p>
        </p:txBody>
      </p:sp>
    </p:spTree>
    <p:extLst>
      <p:ext uri="{BB962C8B-B14F-4D97-AF65-F5344CB8AC3E}">
        <p14:creationId xmlns:p14="http://schemas.microsoft.com/office/powerpoint/2010/main" val="19854536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795FEE-C35C-D963-697E-D966F5C05F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069144"/>
            <a:ext cx="8596668" cy="861255"/>
          </a:xfrm>
        </p:spPr>
        <p:txBody>
          <a:bodyPr/>
          <a:lstStyle/>
          <a:p>
            <a:pPr algn="ctr"/>
            <a:r>
              <a:rPr lang="ru-RU" dirty="0"/>
              <a:t>Цель занятия: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3D7026-A0C9-119A-2E4F-D861A3A73A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Развивать у детей пространственное мышление и зрительное восприятие, обучать умению анализировать, делать логические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07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6B167-3EC9-A49F-F1D6-8F1538D224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60" y="587559"/>
            <a:ext cx="3404383" cy="656492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Помоги маме утки добраться до своих утят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1FBD11-36CD-5B82-0D8E-B5ECAFB79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1519311"/>
            <a:ext cx="10044333" cy="5190978"/>
          </a:xfrm>
        </p:spPr>
        <p:txBody>
          <a:bodyPr/>
          <a:lstStyle/>
          <a:p>
            <a:pPr marL="0" indent="0">
              <a:buNone/>
            </a:pPr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indent="0">
              <a:buNone/>
            </a:pPr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indent="0">
              <a:buNone/>
            </a:pPr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indent="0">
              <a:buNone/>
            </a:pPr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indent="0">
              <a:buNone/>
            </a:pPr>
            <a:endParaRPr lang="ru-RU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  <a:p>
            <a:pPr marL="0" indent="0">
              <a:buNone/>
            </a:pPr>
            <a:r>
              <a:rPr lang="ru-RU" sz="360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     Лабиринт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2A7E6BD-D3DE-C94F-4C6A-C57FB00CD2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778"/>
          <a:stretch/>
        </p:blipFill>
        <p:spPr>
          <a:xfrm>
            <a:off x="3188413" y="312298"/>
            <a:ext cx="5815174" cy="6233404"/>
          </a:xfrm>
          <a:prstGeom prst="rect">
            <a:avLst/>
          </a:prstGeom>
        </p:spPr>
      </p:pic>
      <p:sp>
        <p:nvSpPr>
          <p:cNvPr id="25" name="Полилиния: фигура 24">
            <a:extLst>
              <a:ext uri="{FF2B5EF4-FFF2-40B4-BE49-F238E27FC236}">
                <a16:creationId xmlns:a16="http://schemas.microsoft.com/office/drawing/2014/main" id="{3A545195-B90E-C689-2D80-924A1C492370}"/>
              </a:ext>
            </a:extLst>
          </p:cNvPr>
          <p:cNvSpPr/>
          <p:nvPr/>
        </p:nvSpPr>
        <p:spPr>
          <a:xfrm>
            <a:off x="4209821" y="2461846"/>
            <a:ext cx="1560943" cy="3144405"/>
          </a:xfrm>
          <a:custGeom>
            <a:avLst/>
            <a:gdLst>
              <a:gd name="connsiteX0" fmla="*/ 80825 w 1560943"/>
              <a:gd name="connsiteY0" fmla="*/ 0 h 3144405"/>
              <a:gd name="connsiteX1" fmla="*/ 24554 w 1560943"/>
              <a:gd name="connsiteY1" fmla="*/ 970671 h 3144405"/>
              <a:gd name="connsiteX2" fmla="*/ 432517 w 1560943"/>
              <a:gd name="connsiteY2" fmla="*/ 1688123 h 3144405"/>
              <a:gd name="connsiteX3" fmla="*/ 1515730 w 1560943"/>
              <a:gd name="connsiteY3" fmla="*/ 1997612 h 3144405"/>
              <a:gd name="connsiteX4" fmla="*/ 1290647 w 1560943"/>
              <a:gd name="connsiteY4" fmla="*/ 2616591 h 3144405"/>
              <a:gd name="connsiteX5" fmla="*/ 685736 w 1560943"/>
              <a:gd name="connsiteY5" fmla="*/ 2672862 h 3144405"/>
              <a:gd name="connsiteX6" fmla="*/ 432517 w 1560943"/>
              <a:gd name="connsiteY6" fmla="*/ 3080825 h 3144405"/>
              <a:gd name="connsiteX7" fmla="*/ 249637 w 1560943"/>
              <a:gd name="connsiteY7" fmla="*/ 3137096 h 3144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60943" h="3144405">
                <a:moveTo>
                  <a:pt x="80825" y="0"/>
                </a:moveTo>
                <a:cubicBezTo>
                  <a:pt x="23382" y="344658"/>
                  <a:pt x="-34061" y="689317"/>
                  <a:pt x="24554" y="970671"/>
                </a:cubicBezTo>
                <a:cubicBezTo>
                  <a:pt x="83169" y="1252025"/>
                  <a:pt x="183988" y="1516966"/>
                  <a:pt x="432517" y="1688123"/>
                </a:cubicBezTo>
                <a:cubicBezTo>
                  <a:pt x="681046" y="1859280"/>
                  <a:pt x="1372708" y="1842867"/>
                  <a:pt x="1515730" y="1997612"/>
                </a:cubicBezTo>
                <a:cubicBezTo>
                  <a:pt x="1658752" y="2152357"/>
                  <a:pt x="1428979" y="2504049"/>
                  <a:pt x="1290647" y="2616591"/>
                </a:cubicBezTo>
                <a:cubicBezTo>
                  <a:pt x="1152315" y="2729133"/>
                  <a:pt x="828758" y="2595490"/>
                  <a:pt x="685736" y="2672862"/>
                </a:cubicBezTo>
                <a:cubicBezTo>
                  <a:pt x="542714" y="2750234"/>
                  <a:pt x="505200" y="3003453"/>
                  <a:pt x="432517" y="3080825"/>
                </a:cubicBezTo>
                <a:cubicBezTo>
                  <a:pt x="359834" y="3158197"/>
                  <a:pt x="304735" y="3147646"/>
                  <a:pt x="249637" y="3137096"/>
                </a:cubicBezTo>
              </a:path>
            </a:pathLst>
          </a:cu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олилиния: фигура 25">
            <a:extLst>
              <a:ext uri="{FF2B5EF4-FFF2-40B4-BE49-F238E27FC236}">
                <a16:creationId xmlns:a16="http://schemas.microsoft.com/office/drawing/2014/main" id="{55A8EE39-23BD-88F4-3AFE-07A9A1AB222F}"/>
              </a:ext>
            </a:extLst>
          </p:cNvPr>
          <p:cNvSpPr/>
          <p:nvPr/>
        </p:nvSpPr>
        <p:spPr>
          <a:xfrm>
            <a:off x="5584874" y="1969477"/>
            <a:ext cx="1853988" cy="3251864"/>
          </a:xfrm>
          <a:custGeom>
            <a:avLst/>
            <a:gdLst>
              <a:gd name="connsiteX0" fmla="*/ 0 w 1853988"/>
              <a:gd name="connsiteY0" fmla="*/ 0 h 3251864"/>
              <a:gd name="connsiteX1" fmla="*/ 267286 w 1853988"/>
              <a:gd name="connsiteY1" fmla="*/ 225083 h 3251864"/>
              <a:gd name="connsiteX2" fmla="*/ 956603 w 1853988"/>
              <a:gd name="connsiteY2" fmla="*/ 436098 h 3251864"/>
              <a:gd name="connsiteX3" fmla="*/ 1350498 w 1853988"/>
              <a:gd name="connsiteY3" fmla="*/ 1181686 h 3251864"/>
              <a:gd name="connsiteX4" fmla="*/ 492369 w 1853988"/>
              <a:gd name="connsiteY4" fmla="*/ 1364566 h 3251864"/>
              <a:gd name="connsiteX5" fmla="*/ 126609 w 1853988"/>
              <a:gd name="connsiteY5" fmla="*/ 970671 h 3251864"/>
              <a:gd name="connsiteX6" fmla="*/ 492369 w 1853988"/>
              <a:gd name="connsiteY6" fmla="*/ 647114 h 3251864"/>
              <a:gd name="connsiteX7" fmla="*/ 844061 w 1853988"/>
              <a:gd name="connsiteY7" fmla="*/ 970671 h 3251864"/>
              <a:gd name="connsiteX8" fmla="*/ 661181 w 1853988"/>
              <a:gd name="connsiteY8" fmla="*/ 1631852 h 3251864"/>
              <a:gd name="connsiteX9" fmla="*/ 407963 w 1853988"/>
              <a:gd name="connsiteY9" fmla="*/ 1814732 h 3251864"/>
              <a:gd name="connsiteX10" fmla="*/ 1406769 w 1853988"/>
              <a:gd name="connsiteY10" fmla="*/ 2011680 h 3251864"/>
              <a:gd name="connsiteX11" fmla="*/ 1814732 w 1853988"/>
              <a:gd name="connsiteY11" fmla="*/ 3165231 h 3251864"/>
              <a:gd name="connsiteX12" fmla="*/ 1814732 w 1853988"/>
              <a:gd name="connsiteY12" fmla="*/ 3080825 h 3251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53988" h="3251864">
                <a:moveTo>
                  <a:pt x="0" y="0"/>
                </a:moveTo>
                <a:cubicBezTo>
                  <a:pt x="53926" y="76200"/>
                  <a:pt x="107852" y="152400"/>
                  <a:pt x="267286" y="225083"/>
                </a:cubicBezTo>
                <a:cubicBezTo>
                  <a:pt x="426720" y="297766"/>
                  <a:pt x="776068" y="276664"/>
                  <a:pt x="956603" y="436098"/>
                </a:cubicBezTo>
                <a:cubicBezTo>
                  <a:pt x="1137138" y="595532"/>
                  <a:pt x="1427870" y="1026941"/>
                  <a:pt x="1350498" y="1181686"/>
                </a:cubicBezTo>
                <a:cubicBezTo>
                  <a:pt x="1273126" y="1336431"/>
                  <a:pt x="696350" y="1399735"/>
                  <a:pt x="492369" y="1364566"/>
                </a:cubicBezTo>
                <a:cubicBezTo>
                  <a:pt x="288388" y="1329397"/>
                  <a:pt x="126609" y="1090246"/>
                  <a:pt x="126609" y="970671"/>
                </a:cubicBezTo>
                <a:cubicBezTo>
                  <a:pt x="126609" y="851096"/>
                  <a:pt x="372794" y="647114"/>
                  <a:pt x="492369" y="647114"/>
                </a:cubicBezTo>
                <a:cubicBezTo>
                  <a:pt x="611944" y="647114"/>
                  <a:pt x="815926" y="806548"/>
                  <a:pt x="844061" y="970671"/>
                </a:cubicBezTo>
                <a:cubicBezTo>
                  <a:pt x="872196" y="1134794"/>
                  <a:pt x="733864" y="1491175"/>
                  <a:pt x="661181" y="1631852"/>
                </a:cubicBezTo>
                <a:cubicBezTo>
                  <a:pt x="588498" y="1772529"/>
                  <a:pt x="283698" y="1751427"/>
                  <a:pt x="407963" y="1814732"/>
                </a:cubicBezTo>
                <a:cubicBezTo>
                  <a:pt x="532228" y="1878037"/>
                  <a:pt x="1172308" y="1786597"/>
                  <a:pt x="1406769" y="2011680"/>
                </a:cubicBezTo>
                <a:cubicBezTo>
                  <a:pt x="1641231" y="2236763"/>
                  <a:pt x="1746738" y="2987040"/>
                  <a:pt x="1814732" y="3165231"/>
                </a:cubicBezTo>
                <a:cubicBezTo>
                  <a:pt x="1882726" y="3343422"/>
                  <a:pt x="1848729" y="3212123"/>
                  <a:pt x="1814732" y="3080825"/>
                </a:cubicBez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:a16="http://schemas.microsoft.com/office/drawing/2014/main" id="{C3543C81-A10B-9C45-A4F4-01F9E4556073}"/>
              </a:ext>
            </a:extLst>
          </p:cNvPr>
          <p:cNvSpPr/>
          <p:nvPr/>
        </p:nvSpPr>
        <p:spPr>
          <a:xfrm>
            <a:off x="4937760" y="2307102"/>
            <a:ext cx="858129" cy="1477107"/>
          </a:xfrm>
          <a:custGeom>
            <a:avLst/>
            <a:gdLst>
              <a:gd name="connsiteX0" fmla="*/ 0 w 858129"/>
              <a:gd name="connsiteY0" fmla="*/ 0 h 1477107"/>
              <a:gd name="connsiteX1" fmla="*/ 309489 w 858129"/>
              <a:gd name="connsiteY1" fmla="*/ 647113 h 1477107"/>
              <a:gd name="connsiteX2" fmla="*/ 379828 w 858129"/>
              <a:gd name="connsiteY2" fmla="*/ 1111347 h 1477107"/>
              <a:gd name="connsiteX3" fmla="*/ 858129 w 858129"/>
              <a:gd name="connsiteY3" fmla="*/ 1477107 h 147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8129" h="1477107">
                <a:moveTo>
                  <a:pt x="0" y="0"/>
                </a:moveTo>
                <a:cubicBezTo>
                  <a:pt x="123092" y="230944"/>
                  <a:pt x="246184" y="461889"/>
                  <a:pt x="309489" y="647113"/>
                </a:cubicBezTo>
                <a:cubicBezTo>
                  <a:pt x="372794" y="832338"/>
                  <a:pt x="288388" y="973015"/>
                  <a:pt x="379828" y="1111347"/>
                </a:cubicBezTo>
                <a:cubicBezTo>
                  <a:pt x="471268" y="1249679"/>
                  <a:pt x="664698" y="1363393"/>
                  <a:pt x="858129" y="1477107"/>
                </a:cubicBezTo>
              </a:path>
            </a:pathLst>
          </a:custGeom>
          <a:ln>
            <a:solidFill>
              <a:srgbClr val="FFFF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: фигура 29">
            <a:extLst>
              <a:ext uri="{FF2B5EF4-FFF2-40B4-BE49-F238E27FC236}">
                <a16:creationId xmlns:a16="http://schemas.microsoft.com/office/drawing/2014/main" id="{4FEE38DC-CD63-2CD2-3C36-7F889AAEDC0C}"/>
              </a:ext>
            </a:extLst>
          </p:cNvPr>
          <p:cNvSpPr/>
          <p:nvPr/>
        </p:nvSpPr>
        <p:spPr>
          <a:xfrm>
            <a:off x="5838092" y="1575582"/>
            <a:ext cx="1506324" cy="1477107"/>
          </a:xfrm>
          <a:custGeom>
            <a:avLst/>
            <a:gdLst>
              <a:gd name="connsiteX0" fmla="*/ 0 w 1506324"/>
              <a:gd name="connsiteY0" fmla="*/ 0 h 1477107"/>
              <a:gd name="connsiteX1" fmla="*/ 422031 w 1506324"/>
              <a:gd name="connsiteY1" fmla="*/ 154744 h 1477107"/>
              <a:gd name="connsiteX2" fmla="*/ 1181686 w 1506324"/>
              <a:gd name="connsiteY2" fmla="*/ 140676 h 1477107"/>
              <a:gd name="connsiteX3" fmla="*/ 1448973 w 1506324"/>
              <a:gd name="connsiteY3" fmla="*/ 576775 h 1477107"/>
              <a:gd name="connsiteX4" fmla="*/ 1491176 w 1506324"/>
              <a:gd name="connsiteY4" fmla="*/ 998806 h 1477107"/>
              <a:gd name="connsiteX5" fmla="*/ 1252025 w 1506324"/>
              <a:gd name="connsiteY5" fmla="*/ 1477107 h 1477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06324" h="1477107">
                <a:moveTo>
                  <a:pt x="0" y="0"/>
                </a:moveTo>
                <a:cubicBezTo>
                  <a:pt x="112541" y="65649"/>
                  <a:pt x="225083" y="131298"/>
                  <a:pt x="422031" y="154744"/>
                </a:cubicBezTo>
                <a:cubicBezTo>
                  <a:pt x="618979" y="178190"/>
                  <a:pt x="1010529" y="70338"/>
                  <a:pt x="1181686" y="140676"/>
                </a:cubicBezTo>
                <a:cubicBezTo>
                  <a:pt x="1352843" y="211015"/>
                  <a:pt x="1397391" y="433753"/>
                  <a:pt x="1448973" y="576775"/>
                </a:cubicBezTo>
                <a:cubicBezTo>
                  <a:pt x="1500555" y="719797"/>
                  <a:pt x="1524001" y="848751"/>
                  <a:pt x="1491176" y="998806"/>
                </a:cubicBezTo>
                <a:cubicBezTo>
                  <a:pt x="1458351" y="1148861"/>
                  <a:pt x="1355188" y="1312984"/>
                  <a:pt x="1252025" y="1477107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олилиния: фигура 30">
            <a:extLst>
              <a:ext uri="{FF2B5EF4-FFF2-40B4-BE49-F238E27FC236}">
                <a16:creationId xmlns:a16="http://schemas.microsoft.com/office/drawing/2014/main" id="{A771F11C-3257-5110-232B-E3B64D00B443}"/>
              </a:ext>
            </a:extLst>
          </p:cNvPr>
          <p:cNvSpPr/>
          <p:nvPr/>
        </p:nvSpPr>
        <p:spPr>
          <a:xfrm>
            <a:off x="5978769" y="687072"/>
            <a:ext cx="1457898" cy="944780"/>
          </a:xfrm>
          <a:custGeom>
            <a:avLst/>
            <a:gdLst>
              <a:gd name="connsiteX0" fmla="*/ 0 w 1457898"/>
              <a:gd name="connsiteY0" fmla="*/ 368005 h 944780"/>
              <a:gd name="connsiteX1" fmla="*/ 801859 w 1457898"/>
              <a:gd name="connsiteY1" fmla="*/ 2245 h 944780"/>
              <a:gd name="connsiteX2" fmla="*/ 1392702 w 1457898"/>
              <a:gd name="connsiteY2" fmla="*/ 241396 h 944780"/>
              <a:gd name="connsiteX3" fmla="*/ 1420837 w 1457898"/>
              <a:gd name="connsiteY3" fmla="*/ 775968 h 944780"/>
              <a:gd name="connsiteX4" fmla="*/ 1195754 w 1457898"/>
              <a:gd name="connsiteY4" fmla="*/ 944780 h 944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7898" h="944780">
                <a:moveTo>
                  <a:pt x="0" y="368005"/>
                </a:moveTo>
                <a:cubicBezTo>
                  <a:pt x="284871" y="195675"/>
                  <a:pt x="569742" y="23346"/>
                  <a:pt x="801859" y="2245"/>
                </a:cubicBezTo>
                <a:cubicBezTo>
                  <a:pt x="1033976" y="-18856"/>
                  <a:pt x="1289539" y="112442"/>
                  <a:pt x="1392702" y="241396"/>
                </a:cubicBezTo>
                <a:cubicBezTo>
                  <a:pt x="1495865" y="370350"/>
                  <a:pt x="1453662" y="658737"/>
                  <a:pt x="1420837" y="775968"/>
                </a:cubicBezTo>
                <a:cubicBezTo>
                  <a:pt x="1388012" y="893199"/>
                  <a:pt x="1291883" y="918989"/>
                  <a:pt x="1195754" y="944780"/>
                </a:cubicBezTo>
              </a:path>
            </a:pathLst>
          </a:custGeom>
          <a:ln>
            <a:solidFill>
              <a:srgbClr val="FFC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Управляющая кнопка: &quot;Пустой&quot; 3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935A2C6D-62F1-A03F-FAD6-263A55EE3B29}"/>
              </a:ext>
            </a:extLst>
          </p:cNvPr>
          <p:cNvSpPr/>
          <p:nvPr/>
        </p:nvSpPr>
        <p:spPr>
          <a:xfrm>
            <a:off x="4167195" y="2175803"/>
            <a:ext cx="334044" cy="286043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33" name="Управляющая кнопка: &quot;Пустой&quot; 32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274BDDF8-1160-6545-90F1-5C10187ADA87}"/>
              </a:ext>
            </a:extLst>
          </p:cNvPr>
          <p:cNvSpPr/>
          <p:nvPr/>
        </p:nvSpPr>
        <p:spPr>
          <a:xfrm>
            <a:off x="4814309" y="2142515"/>
            <a:ext cx="334044" cy="286043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34" name="Управляющая кнопка: &quot;Пустой&quot; 33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F0C1F39-95B4-0347-B4E4-0614BA8FD6EE}"/>
              </a:ext>
            </a:extLst>
          </p:cNvPr>
          <p:cNvSpPr/>
          <p:nvPr/>
        </p:nvSpPr>
        <p:spPr>
          <a:xfrm>
            <a:off x="5340770" y="1804890"/>
            <a:ext cx="328510" cy="295422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sp>
        <p:nvSpPr>
          <p:cNvPr id="35" name="Управляющая кнопка: &quot;Пустой&quot; 34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CBAFF378-064A-2F12-A063-6259E149CD7A}"/>
              </a:ext>
            </a:extLst>
          </p:cNvPr>
          <p:cNvSpPr/>
          <p:nvPr/>
        </p:nvSpPr>
        <p:spPr>
          <a:xfrm>
            <a:off x="5636454" y="1418494"/>
            <a:ext cx="328247" cy="267286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4</a:t>
            </a:r>
          </a:p>
        </p:txBody>
      </p:sp>
      <p:sp>
        <p:nvSpPr>
          <p:cNvPr id="36" name="Управляющая кнопка: &quot;Пустой&quot; 3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A0A523C7-6B10-92EB-C7C6-29AC4F0F7106}"/>
              </a:ext>
            </a:extLst>
          </p:cNvPr>
          <p:cNvSpPr/>
          <p:nvPr/>
        </p:nvSpPr>
        <p:spPr>
          <a:xfrm>
            <a:off x="5795889" y="872197"/>
            <a:ext cx="337625" cy="281354"/>
          </a:xfrm>
          <a:prstGeom prst="actionButtonBlan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5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F030C366-564B-717E-DDFE-09F7043AF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1199" y="4679850"/>
            <a:ext cx="1573358" cy="151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84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8" grpId="0" animBg="1"/>
      <p:bldP spid="30" grpId="0" animBg="1"/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BB4BF3-7DA2-A90F-63F7-381B1DD7A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Чье это перо?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667FA2-F904-9C79-EF53-138CBBF368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Постановка задачи: задача ребенка, пройти лабиринт и узнать чье это перо. Нажав на правильную цифру, загорится зеленый цвет, если же нажать на другую, то загорится красный цвет.</a:t>
            </a:r>
          </a:p>
        </p:txBody>
      </p:sp>
    </p:spTree>
    <p:extLst>
      <p:ext uri="{BB962C8B-B14F-4D97-AF65-F5344CB8AC3E}">
        <p14:creationId xmlns:p14="http://schemas.microsoft.com/office/powerpoint/2010/main" val="1237031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C1E441-3C7C-2DCA-472A-E77D930E7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7125" y="474689"/>
            <a:ext cx="4899007" cy="1320800"/>
          </a:xfrm>
        </p:spPr>
        <p:txBody>
          <a:bodyPr/>
          <a:lstStyle/>
          <a:p>
            <a:pPr algn="ctr"/>
            <a:r>
              <a:rPr lang="ru-RU" dirty="0"/>
              <a:t>Чье это перо?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D1F7C35-C5B9-8C1E-E62F-B649D6C106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5279" y="299383"/>
            <a:ext cx="5038583" cy="6328460"/>
          </a:xfrm>
          <a:prstGeom prst="rect">
            <a:avLst/>
          </a:prstGeom>
        </p:spPr>
      </p:pic>
      <p:sp>
        <p:nvSpPr>
          <p:cNvPr id="7" name="Полилиния: фигура 6">
            <a:extLst>
              <a:ext uri="{FF2B5EF4-FFF2-40B4-BE49-F238E27FC236}">
                <a16:creationId xmlns:a16="http://schemas.microsoft.com/office/drawing/2014/main" id="{97213168-3322-77E4-6A6D-7A75446E2A3D}"/>
              </a:ext>
            </a:extLst>
          </p:cNvPr>
          <p:cNvSpPr/>
          <p:nvPr/>
        </p:nvSpPr>
        <p:spPr>
          <a:xfrm>
            <a:off x="5456420" y="1484272"/>
            <a:ext cx="3467946" cy="4489550"/>
          </a:xfrm>
          <a:custGeom>
            <a:avLst/>
            <a:gdLst>
              <a:gd name="connsiteX0" fmla="*/ 0 w 3467946"/>
              <a:gd name="connsiteY0" fmla="*/ 3792266 h 4489550"/>
              <a:gd name="connsiteX1" fmla="*/ 239842 w 3467946"/>
              <a:gd name="connsiteY1" fmla="*/ 2982797 h 4489550"/>
              <a:gd name="connsiteX2" fmla="*/ 284813 w 3467946"/>
              <a:gd name="connsiteY2" fmla="*/ 2398180 h 4489550"/>
              <a:gd name="connsiteX3" fmla="*/ 524655 w 3467946"/>
              <a:gd name="connsiteY3" fmla="*/ 2068397 h 4489550"/>
              <a:gd name="connsiteX4" fmla="*/ 899410 w 3467946"/>
              <a:gd name="connsiteY4" fmla="*/ 2158338 h 4489550"/>
              <a:gd name="connsiteX5" fmla="*/ 1049311 w 3467946"/>
              <a:gd name="connsiteY5" fmla="*/ 2533092 h 4489550"/>
              <a:gd name="connsiteX6" fmla="*/ 944380 w 3467946"/>
              <a:gd name="connsiteY6" fmla="*/ 3057748 h 4489550"/>
              <a:gd name="connsiteX7" fmla="*/ 689547 w 3467946"/>
              <a:gd name="connsiteY7" fmla="*/ 3537433 h 4489550"/>
              <a:gd name="connsiteX8" fmla="*/ 614596 w 3467946"/>
              <a:gd name="connsiteY8" fmla="*/ 3912187 h 4489550"/>
              <a:gd name="connsiteX9" fmla="*/ 944380 w 3467946"/>
              <a:gd name="connsiteY9" fmla="*/ 4301931 h 4489550"/>
              <a:gd name="connsiteX10" fmla="*/ 1394085 w 3467946"/>
              <a:gd name="connsiteY10" fmla="*/ 4466823 h 4489550"/>
              <a:gd name="connsiteX11" fmla="*/ 1993691 w 3467946"/>
              <a:gd name="connsiteY11" fmla="*/ 4481813 h 4489550"/>
              <a:gd name="connsiteX12" fmla="*/ 2353455 w 3467946"/>
              <a:gd name="connsiteY12" fmla="*/ 4406862 h 4489550"/>
              <a:gd name="connsiteX13" fmla="*/ 2368446 w 3467946"/>
              <a:gd name="connsiteY13" fmla="*/ 4211990 h 4489550"/>
              <a:gd name="connsiteX14" fmla="*/ 2158583 w 3467946"/>
              <a:gd name="connsiteY14" fmla="*/ 3747295 h 4489550"/>
              <a:gd name="connsiteX15" fmla="*/ 2188564 w 3467946"/>
              <a:gd name="connsiteY15" fmla="*/ 3297590 h 4489550"/>
              <a:gd name="connsiteX16" fmla="*/ 2338465 w 3467946"/>
              <a:gd name="connsiteY16" fmla="*/ 2937826 h 4489550"/>
              <a:gd name="connsiteX17" fmla="*/ 2638269 w 3467946"/>
              <a:gd name="connsiteY17" fmla="*/ 2563072 h 4489550"/>
              <a:gd name="connsiteX18" fmla="*/ 3057993 w 3467946"/>
              <a:gd name="connsiteY18" fmla="*/ 2203308 h 4489550"/>
              <a:gd name="connsiteX19" fmla="*/ 3447737 w 3467946"/>
              <a:gd name="connsiteY19" fmla="*/ 1903505 h 4489550"/>
              <a:gd name="connsiteX20" fmla="*/ 3357796 w 3467946"/>
              <a:gd name="connsiteY20" fmla="*/ 1528751 h 4489550"/>
              <a:gd name="connsiteX21" fmla="*/ 2893101 w 3467946"/>
              <a:gd name="connsiteY21" fmla="*/ 1468790 h 4489550"/>
              <a:gd name="connsiteX22" fmla="*/ 2458387 w 3467946"/>
              <a:gd name="connsiteY22" fmla="*/ 1663662 h 4489550"/>
              <a:gd name="connsiteX23" fmla="*/ 2188564 w 3467946"/>
              <a:gd name="connsiteY23" fmla="*/ 1873525 h 4489550"/>
              <a:gd name="connsiteX24" fmla="*/ 1903750 w 3467946"/>
              <a:gd name="connsiteY24" fmla="*/ 2023426 h 4489550"/>
              <a:gd name="connsiteX25" fmla="*/ 1663908 w 3467946"/>
              <a:gd name="connsiteY25" fmla="*/ 1918495 h 4489550"/>
              <a:gd name="connsiteX26" fmla="*/ 1514006 w 3467946"/>
              <a:gd name="connsiteY26" fmla="*/ 1498771 h 4489550"/>
              <a:gd name="connsiteX27" fmla="*/ 1573967 w 3467946"/>
              <a:gd name="connsiteY27" fmla="*/ 1213958 h 4489550"/>
              <a:gd name="connsiteX28" fmla="*/ 1858780 w 3467946"/>
              <a:gd name="connsiteY28" fmla="*/ 899164 h 4489550"/>
              <a:gd name="connsiteX29" fmla="*/ 2083632 w 3467946"/>
              <a:gd name="connsiteY29" fmla="*/ 779243 h 4489550"/>
              <a:gd name="connsiteX30" fmla="*/ 2083632 w 3467946"/>
              <a:gd name="connsiteY30" fmla="*/ 539400 h 4489550"/>
              <a:gd name="connsiteX31" fmla="*/ 1618937 w 3467946"/>
              <a:gd name="connsiteY31" fmla="*/ 389498 h 4489550"/>
              <a:gd name="connsiteX32" fmla="*/ 1259173 w 3467946"/>
              <a:gd name="connsiteY32" fmla="*/ 494430 h 4489550"/>
              <a:gd name="connsiteX33" fmla="*/ 1034321 w 3467946"/>
              <a:gd name="connsiteY33" fmla="*/ 794233 h 4489550"/>
              <a:gd name="connsiteX34" fmla="*/ 1034321 w 3467946"/>
              <a:gd name="connsiteY34" fmla="*/ 794233 h 4489550"/>
              <a:gd name="connsiteX35" fmla="*/ 1259173 w 3467946"/>
              <a:gd name="connsiteY35" fmla="*/ 1303898 h 4489550"/>
              <a:gd name="connsiteX36" fmla="*/ 1304144 w 3467946"/>
              <a:gd name="connsiteY36" fmla="*/ 1693643 h 4489550"/>
              <a:gd name="connsiteX37" fmla="*/ 1169232 w 3467946"/>
              <a:gd name="connsiteY37" fmla="*/ 1873525 h 4489550"/>
              <a:gd name="connsiteX38" fmla="*/ 884419 w 3467946"/>
              <a:gd name="connsiteY38" fmla="*/ 1828554 h 4489550"/>
              <a:gd name="connsiteX39" fmla="*/ 659567 w 3467946"/>
              <a:gd name="connsiteY39" fmla="*/ 1543741 h 4489550"/>
              <a:gd name="connsiteX40" fmla="*/ 644577 w 3467946"/>
              <a:gd name="connsiteY40" fmla="*/ 1034076 h 4489550"/>
              <a:gd name="connsiteX41" fmla="*/ 824459 w 3467946"/>
              <a:gd name="connsiteY41" fmla="*/ 74705 h 4489550"/>
              <a:gd name="connsiteX42" fmla="*/ 794478 w 3467946"/>
              <a:gd name="connsiteY42" fmla="*/ 134666 h 448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467946" h="4489550">
                <a:moveTo>
                  <a:pt x="0" y="3792266"/>
                </a:moveTo>
                <a:cubicBezTo>
                  <a:pt x="96186" y="3503705"/>
                  <a:pt x="192373" y="3215145"/>
                  <a:pt x="239842" y="2982797"/>
                </a:cubicBezTo>
                <a:cubicBezTo>
                  <a:pt x="287311" y="2750449"/>
                  <a:pt x="237344" y="2550580"/>
                  <a:pt x="284813" y="2398180"/>
                </a:cubicBezTo>
                <a:cubicBezTo>
                  <a:pt x="332282" y="2245780"/>
                  <a:pt x="422222" y="2108371"/>
                  <a:pt x="524655" y="2068397"/>
                </a:cubicBezTo>
                <a:cubicBezTo>
                  <a:pt x="627088" y="2028423"/>
                  <a:pt x="811967" y="2080889"/>
                  <a:pt x="899410" y="2158338"/>
                </a:cubicBezTo>
                <a:cubicBezTo>
                  <a:pt x="986853" y="2235787"/>
                  <a:pt x="1041816" y="2383190"/>
                  <a:pt x="1049311" y="2533092"/>
                </a:cubicBezTo>
                <a:cubicBezTo>
                  <a:pt x="1056806" y="2682994"/>
                  <a:pt x="1004341" y="2890358"/>
                  <a:pt x="944380" y="3057748"/>
                </a:cubicBezTo>
                <a:cubicBezTo>
                  <a:pt x="884419" y="3225138"/>
                  <a:pt x="744511" y="3395026"/>
                  <a:pt x="689547" y="3537433"/>
                </a:cubicBezTo>
                <a:cubicBezTo>
                  <a:pt x="634583" y="3679840"/>
                  <a:pt x="572124" y="3784771"/>
                  <a:pt x="614596" y="3912187"/>
                </a:cubicBezTo>
                <a:cubicBezTo>
                  <a:pt x="657068" y="4039603"/>
                  <a:pt x="814465" y="4209492"/>
                  <a:pt x="944380" y="4301931"/>
                </a:cubicBezTo>
                <a:cubicBezTo>
                  <a:pt x="1074295" y="4394370"/>
                  <a:pt x="1219200" y="4436843"/>
                  <a:pt x="1394085" y="4466823"/>
                </a:cubicBezTo>
                <a:cubicBezTo>
                  <a:pt x="1568970" y="4496803"/>
                  <a:pt x="1833796" y="4491807"/>
                  <a:pt x="1993691" y="4481813"/>
                </a:cubicBezTo>
                <a:cubicBezTo>
                  <a:pt x="2153586" y="4471819"/>
                  <a:pt x="2290996" y="4451832"/>
                  <a:pt x="2353455" y="4406862"/>
                </a:cubicBezTo>
                <a:cubicBezTo>
                  <a:pt x="2415914" y="4361892"/>
                  <a:pt x="2400925" y="4321918"/>
                  <a:pt x="2368446" y="4211990"/>
                </a:cubicBezTo>
                <a:cubicBezTo>
                  <a:pt x="2335967" y="4102062"/>
                  <a:pt x="2188563" y="3899695"/>
                  <a:pt x="2158583" y="3747295"/>
                </a:cubicBezTo>
                <a:cubicBezTo>
                  <a:pt x="2128603" y="3594895"/>
                  <a:pt x="2158584" y="3432501"/>
                  <a:pt x="2188564" y="3297590"/>
                </a:cubicBezTo>
                <a:cubicBezTo>
                  <a:pt x="2218544" y="3162679"/>
                  <a:pt x="2263514" y="3060246"/>
                  <a:pt x="2338465" y="2937826"/>
                </a:cubicBezTo>
                <a:cubicBezTo>
                  <a:pt x="2413416" y="2815406"/>
                  <a:pt x="2518348" y="2685492"/>
                  <a:pt x="2638269" y="2563072"/>
                </a:cubicBezTo>
                <a:cubicBezTo>
                  <a:pt x="2758190" y="2440652"/>
                  <a:pt x="2923082" y="2313236"/>
                  <a:pt x="3057993" y="2203308"/>
                </a:cubicBezTo>
                <a:cubicBezTo>
                  <a:pt x="3192904" y="2093380"/>
                  <a:pt x="3397770" y="2015931"/>
                  <a:pt x="3447737" y="1903505"/>
                </a:cubicBezTo>
                <a:cubicBezTo>
                  <a:pt x="3497704" y="1791079"/>
                  <a:pt x="3450235" y="1601203"/>
                  <a:pt x="3357796" y="1528751"/>
                </a:cubicBezTo>
                <a:cubicBezTo>
                  <a:pt x="3265357" y="1456299"/>
                  <a:pt x="3043002" y="1446305"/>
                  <a:pt x="2893101" y="1468790"/>
                </a:cubicBezTo>
                <a:cubicBezTo>
                  <a:pt x="2743200" y="1491275"/>
                  <a:pt x="2575810" y="1596206"/>
                  <a:pt x="2458387" y="1663662"/>
                </a:cubicBezTo>
                <a:cubicBezTo>
                  <a:pt x="2340964" y="1731118"/>
                  <a:pt x="2281004" y="1813564"/>
                  <a:pt x="2188564" y="1873525"/>
                </a:cubicBezTo>
                <a:cubicBezTo>
                  <a:pt x="2096125" y="1933486"/>
                  <a:pt x="1991193" y="2015931"/>
                  <a:pt x="1903750" y="2023426"/>
                </a:cubicBezTo>
                <a:cubicBezTo>
                  <a:pt x="1816307" y="2030921"/>
                  <a:pt x="1728865" y="2005937"/>
                  <a:pt x="1663908" y="1918495"/>
                </a:cubicBezTo>
                <a:cubicBezTo>
                  <a:pt x="1598951" y="1831053"/>
                  <a:pt x="1528996" y="1616194"/>
                  <a:pt x="1514006" y="1498771"/>
                </a:cubicBezTo>
                <a:cubicBezTo>
                  <a:pt x="1499016" y="1381348"/>
                  <a:pt x="1516505" y="1313892"/>
                  <a:pt x="1573967" y="1213958"/>
                </a:cubicBezTo>
                <a:cubicBezTo>
                  <a:pt x="1631429" y="1114024"/>
                  <a:pt x="1773836" y="971616"/>
                  <a:pt x="1858780" y="899164"/>
                </a:cubicBezTo>
                <a:cubicBezTo>
                  <a:pt x="1943724" y="826712"/>
                  <a:pt x="2046157" y="839204"/>
                  <a:pt x="2083632" y="779243"/>
                </a:cubicBezTo>
                <a:cubicBezTo>
                  <a:pt x="2121107" y="719282"/>
                  <a:pt x="2161081" y="604357"/>
                  <a:pt x="2083632" y="539400"/>
                </a:cubicBezTo>
                <a:cubicBezTo>
                  <a:pt x="2006183" y="474443"/>
                  <a:pt x="1756347" y="396993"/>
                  <a:pt x="1618937" y="389498"/>
                </a:cubicBezTo>
                <a:cubicBezTo>
                  <a:pt x="1481527" y="382003"/>
                  <a:pt x="1356609" y="426974"/>
                  <a:pt x="1259173" y="494430"/>
                </a:cubicBezTo>
                <a:cubicBezTo>
                  <a:pt x="1161737" y="561886"/>
                  <a:pt x="1034321" y="794233"/>
                  <a:pt x="1034321" y="794233"/>
                </a:cubicBezTo>
                <a:lnTo>
                  <a:pt x="1034321" y="794233"/>
                </a:lnTo>
                <a:cubicBezTo>
                  <a:pt x="1071796" y="879177"/>
                  <a:pt x="1214203" y="1153996"/>
                  <a:pt x="1259173" y="1303898"/>
                </a:cubicBezTo>
                <a:cubicBezTo>
                  <a:pt x="1304143" y="1453800"/>
                  <a:pt x="1319134" y="1598705"/>
                  <a:pt x="1304144" y="1693643"/>
                </a:cubicBezTo>
                <a:cubicBezTo>
                  <a:pt x="1289154" y="1788581"/>
                  <a:pt x="1239186" y="1851040"/>
                  <a:pt x="1169232" y="1873525"/>
                </a:cubicBezTo>
                <a:cubicBezTo>
                  <a:pt x="1099278" y="1896010"/>
                  <a:pt x="969363" y="1883518"/>
                  <a:pt x="884419" y="1828554"/>
                </a:cubicBezTo>
                <a:cubicBezTo>
                  <a:pt x="799475" y="1773590"/>
                  <a:pt x="699541" y="1676154"/>
                  <a:pt x="659567" y="1543741"/>
                </a:cubicBezTo>
                <a:cubicBezTo>
                  <a:pt x="619593" y="1411328"/>
                  <a:pt x="617095" y="1278915"/>
                  <a:pt x="644577" y="1034076"/>
                </a:cubicBezTo>
                <a:cubicBezTo>
                  <a:pt x="672059" y="789237"/>
                  <a:pt x="799476" y="224607"/>
                  <a:pt x="824459" y="74705"/>
                </a:cubicBezTo>
                <a:cubicBezTo>
                  <a:pt x="849442" y="-75197"/>
                  <a:pt x="821960" y="29734"/>
                  <a:pt x="794478" y="134666"/>
                </a:cubicBezTo>
              </a:path>
            </a:pathLst>
          </a:cu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: фигура 7">
            <a:extLst>
              <a:ext uri="{FF2B5EF4-FFF2-40B4-BE49-F238E27FC236}">
                <a16:creationId xmlns:a16="http://schemas.microsoft.com/office/drawing/2014/main" id="{1BE89965-0C1D-92CB-B652-0ADAB53A7F1F}"/>
              </a:ext>
            </a:extLst>
          </p:cNvPr>
          <p:cNvSpPr/>
          <p:nvPr/>
        </p:nvSpPr>
        <p:spPr>
          <a:xfrm>
            <a:off x="4721596" y="2038662"/>
            <a:ext cx="3020070" cy="3120213"/>
          </a:xfrm>
          <a:custGeom>
            <a:avLst/>
            <a:gdLst>
              <a:gd name="connsiteX0" fmla="*/ 375060 w 3020070"/>
              <a:gd name="connsiteY0" fmla="*/ 0 h 3120213"/>
              <a:gd name="connsiteX1" fmla="*/ 450011 w 3020070"/>
              <a:gd name="connsiteY1" fmla="*/ 434715 h 3120213"/>
              <a:gd name="connsiteX2" fmla="*/ 689853 w 3020070"/>
              <a:gd name="connsiteY2" fmla="*/ 704538 h 3120213"/>
              <a:gd name="connsiteX3" fmla="*/ 1064607 w 3020070"/>
              <a:gd name="connsiteY3" fmla="*/ 659568 h 3120213"/>
              <a:gd name="connsiteX4" fmla="*/ 1109578 w 3020070"/>
              <a:gd name="connsiteY4" fmla="*/ 344774 h 3120213"/>
              <a:gd name="connsiteX5" fmla="*/ 869735 w 3020070"/>
              <a:gd name="connsiteY5" fmla="*/ 194872 h 3120213"/>
              <a:gd name="connsiteX6" fmla="*/ 614902 w 3020070"/>
              <a:gd name="connsiteY6" fmla="*/ 224853 h 3120213"/>
              <a:gd name="connsiteX7" fmla="*/ 150207 w 3020070"/>
              <a:gd name="connsiteY7" fmla="*/ 584617 h 3120213"/>
              <a:gd name="connsiteX8" fmla="*/ 150207 w 3020070"/>
              <a:gd name="connsiteY8" fmla="*/ 599607 h 3120213"/>
              <a:gd name="connsiteX9" fmla="*/ 306 w 3020070"/>
              <a:gd name="connsiteY9" fmla="*/ 1034322 h 3120213"/>
              <a:gd name="connsiteX10" fmla="*/ 195178 w 3020070"/>
              <a:gd name="connsiteY10" fmla="*/ 1484027 h 3120213"/>
              <a:gd name="connsiteX11" fmla="*/ 569932 w 3020070"/>
              <a:gd name="connsiteY11" fmla="*/ 1588958 h 3120213"/>
              <a:gd name="connsiteX12" fmla="*/ 809774 w 3020070"/>
              <a:gd name="connsiteY12" fmla="*/ 1349115 h 3120213"/>
              <a:gd name="connsiteX13" fmla="*/ 1079597 w 3020070"/>
              <a:gd name="connsiteY13" fmla="*/ 884420 h 3120213"/>
              <a:gd name="connsiteX14" fmla="*/ 1499322 w 3020070"/>
              <a:gd name="connsiteY14" fmla="*/ 599607 h 3120213"/>
              <a:gd name="connsiteX15" fmla="*/ 1993997 w 3020070"/>
              <a:gd name="connsiteY15" fmla="*/ 509666 h 3120213"/>
              <a:gd name="connsiteX16" fmla="*/ 2488673 w 3020070"/>
              <a:gd name="connsiteY16" fmla="*/ 584617 h 3120213"/>
              <a:gd name="connsiteX17" fmla="*/ 2803466 w 3020070"/>
              <a:gd name="connsiteY17" fmla="*/ 839449 h 3120213"/>
              <a:gd name="connsiteX18" fmla="*/ 2953368 w 3020070"/>
              <a:gd name="connsiteY18" fmla="*/ 1094282 h 3120213"/>
              <a:gd name="connsiteX19" fmla="*/ 3013329 w 3020070"/>
              <a:gd name="connsiteY19" fmla="*/ 1499017 h 3120213"/>
              <a:gd name="connsiteX20" fmla="*/ 2803466 w 3020070"/>
              <a:gd name="connsiteY20" fmla="*/ 2143594 h 3120213"/>
              <a:gd name="connsiteX21" fmla="*/ 2623584 w 3020070"/>
              <a:gd name="connsiteY21" fmla="*/ 2488368 h 3120213"/>
              <a:gd name="connsiteX22" fmla="*/ 2398732 w 3020070"/>
              <a:gd name="connsiteY22" fmla="*/ 2893102 h 3120213"/>
              <a:gd name="connsiteX23" fmla="*/ 2113919 w 3020070"/>
              <a:gd name="connsiteY23" fmla="*/ 3087974 h 3120213"/>
              <a:gd name="connsiteX24" fmla="*/ 2053958 w 3020070"/>
              <a:gd name="connsiteY24" fmla="*/ 3117954 h 3120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020070" h="3120213">
                <a:moveTo>
                  <a:pt x="375060" y="0"/>
                </a:moveTo>
                <a:cubicBezTo>
                  <a:pt x="386303" y="158646"/>
                  <a:pt x="397546" y="317292"/>
                  <a:pt x="450011" y="434715"/>
                </a:cubicBezTo>
                <a:cubicBezTo>
                  <a:pt x="502477" y="552138"/>
                  <a:pt x="587420" y="667063"/>
                  <a:pt x="689853" y="704538"/>
                </a:cubicBezTo>
                <a:cubicBezTo>
                  <a:pt x="792286" y="742014"/>
                  <a:pt x="994653" y="719529"/>
                  <a:pt x="1064607" y="659568"/>
                </a:cubicBezTo>
                <a:cubicBezTo>
                  <a:pt x="1134561" y="599607"/>
                  <a:pt x="1142057" y="422223"/>
                  <a:pt x="1109578" y="344774"/>
                </a:cubicBezTo>
                <a:cubicBezTo>
                  <a:pt x="1077099" y="267325"/>
                  <a:pt x="952181" y="214859"/>
                  <a:pt x="869735" y="194872"/>
                </a:cubicBezTo>
                <a:cubicBezTo>
                  <a:pt x="787289" y="174885"/>
                  <a:pt x="734823" y="159896"/>
                  <a:pt x="614902" y="224853"/>
                </a:cubicBezTo>
                <a:cubicBezTo>
                  <a:pt x="494981" y="289811"/>
                  <a:pt x="227656" y="522158"/>
                  <a:pt x="150207" y="584617"/>
                </a:cubicBezTo>
                <a:cubicBezTo>
                  <a:pt x="72758" y="647076"/>
                  <a:pt x="175190" y="524656"/>
                  <a:pt x="150207" y="599607"/>
                </a:cubicBezTo>
                <a:cubicBezTo>
                  <a:pt x="125224" y="674558"/>
                  <a:pt x="-7189" y="886919"/>
                  <a:pt x="306" y="1034322"/>
                </a:cubicBezTo>
                <a:cubicBezTo>
                  <a:pt x="7801" y="1181725"/>
                  <a:pt x="100240" y="1391588"/>
                  <a:pt x="195178" y="1484027"/>
                </a:cubicBezTo>
                <a:cubicBezTo>
                  <a:pt x="290116" y="1576466"/>
                  <a:pt x="467499" y="1611443"/>
                  <a:pt x="569932" y="1588958"/>
                </a:cubicBezTo>
                <a:cubicBezTo>
                  <a:pt x="672365" y="1566473"/>
                  <a:pt x="724830" y="1466538"/>
                  <a:pt x="809774" y="1349115"/>
                </a:cubicBezTo>
                <a:cubicBezTo>
                  <a:pt x="894718" y="1231692"/>
                  <a:pt x="964672" y="1009338"/>
                  <a:pt x="1079597" y="884420"/>
                </a:cubicBezTo>
                <a:cubicBezTo>
                  <a:pt x="1194522" y="759502"/>
                  <a:pt x="1346922" y="662066"/>
                  <a:pt x="1499322" y="599607"/>
                </a:cubicBezTo>
                <a:cubicBezTo>
                  <a:pt x="1651722" y="537148"/>
                  <a:pt x="1829105" y="512164"/>
                  <a:pt x="1993997" y="509666"/>
                </a:cubicBezTo>
                <a:cubicBezTo>
                  <a:pt x="2158889" y="507168"/>
                  <a:pt x="2353762" y="529653"/>
                  <a:pt x="2488673" y="584617"/>
                </a:cubicBezTo>
                <a:cubicBezTo>
                  <a:pt x="2623585" y="639581"/>
                  <a:pt x="2726017" y="754505"/>
                  <a:pt x="2803466" y="839449"/>
                </a:cubicBezTo>
                <a:cubicBezTo>
                  <a:pt x="2880915" y="924393"/>
                  <a:pt x="2918391" y="984354"/>
                  <a:pt x="2953368" y="1094282"/>
                </a:cubicBezTo>
                <a:cubicBezTo>
                  <a:pt x="2988345" y="1204210"/>
                  <a:pt x="3038313" y="1324132"/>
                  <a:pt x="3013329" y="1499017"/>
                </a:cubicBezTo>
                <a:cubicBezTo>
                  <a:pt x="2988345" y="1673902"/>
                  <a:pt x="2868424" y="1978702"/>
                  <a:pt x="2803466" y="2143594"/>
                </a:cubicBezTo>
                <a:cubicBezTo>
                  <a:pt x="2738509" y="2308486"/>
                  <a:pt x="2691040" y="2363450"/>
                  <a:pt x="2623584" y="2488368"/>
                </a:cubicBezTo>
                <a:cubicBezTo>
                  <a:pt x="2556128" y="2613286"/>
                  <a:pt x="2483676" y="2793168"/>
                  <a:pt x="2398732" y="2893102"/>
                </a:cubicBezTo>
                <a:cubicBezTo>
                  <a:pt x="2313788" y="2993036"/>
                  <a:pt x="2171381" y="3050499"/>
                  <a:pt x="2113919" y="3087974"/>
                </a:cubicBezTo>
                <a:cubicBezTo>
                  <a:pt x="2056457" y="3125449"/>
                  <a:pt x="2055207" y="3121701"/>
                  <a:pt x="2053958" y="3117954"/>
                </a:cubicBez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id="{8528C5CE-DC31-F362-845B-F5D6EC2FBB23}"/>
              </a:ext>
            </a:extLst>
          </p:cNvPr>
          <p:cNvSpPr/>
          <p:nvPr/>
        </p:nvSpPr>
        <p:spPr>
          <a:xfrm>
            <a:off x="5242547" y="1222835"/>
            <a:ext cx="3733590" cy="4734510"/>
          </a:xfrm>
          <a:custGeom>
            <a:avLst/>
            <a:gdLst>
              <a:gd name="connsiteX0" fmla="*/ 2462397 w 3733590"/>
              <a:gd name="connsiteY0" fmla="*/ 66319 h 4734510"/>
              <a:gd name="connsiteX1" fmla="*/ 2147604 w 3733590"/>
              <a:gd name="connsiteY1" fmla="*/ 6358 h 4734510"/>
              <a:gd name="connsiteX2" fmla="*/ 1922751 w 3733590"/>
              <a:gd name="connsiteY2" fmla="*/ 201231 h 4734510"/>
              <a:gd name="connsiteX3" fmla="*/ 1937742 w 3733590"/>
              <a:gd name="connsiteY3" fmla="*/ 575985 h 4734510"/>
              <a:gd name="connsiteX4" fmla="*/ 1967722 w 3733590"/>
              <a:gd name="connsiteY4" fmla="*/ 980719 h 4734510"/>
              <a:gd name="connsiteX5" fmla="*/ 2132614 w 3733590"/>
              <a:gd name="connsiteY5" fmla="*/ 1250542 h 4734510"/>
              <a:gd name="connsiteX6" fmla="*/ 2462397 w 3733590"/>
              <a:gd name="connsiteY6" fmla="*/ 1295513 h 4734510"/>
              <a:gd name="connsiteX7" fmla="*/ 2822161 w 3733590"/>
              <a:gd name="connsiteY7" fmla="*/ 1115631 h 4734510"/>
              <a:gd name="connsiteX8" fmla="*/ 3196915 w 3733590"/>
              <a:gd name="connsiteY8" fmla="*/ 860798 h 4734510"/>
              <a:gd name="connsiteX9" fmla="*/ 3601650 w 3733590"/>
              <a:gd name="connsiteY9" fmla="*/ 905768 h 4734510"/>
              <a:gd name="connsiteX10" fmla="*/ 3631630 w 3733590"/>
              <a:gd name="connsiteY10" fmla="*/ 1280522 h 4734510"/>
              <a:gd name="connsiteX11" fmla="*/ 3211905 w 3733590"/>
              <a:gd name="connsiteY11" fmla="*/ 1475395 h 4734510"/>
              <a:gd name="connsiteX12" fmla="*/ 2852142 w 3733590"/>
              <a:gd name="connsiteY12" fmla="*/ 1595316 h 4734510"/>
              <a:gd name="connsiteX13" fmla="*/ 2732220 w 3733590"/>
              <a:gd name="connsiteY13" fmla="*/ 1805178 h 4734510"/>
              <a:gd name="connsiteX14" fmla="*/ 2897112 w 3733590"/>
              <a:gd name="connsiteY14" fmla="*/ 2149952 h 4734510"/>
              <a:gd name="connsiteX15" fmla="*/ 3166935 w 3733590"/>
              <a:gd name="connsiteY15" fmla="*/ 2374804 h 4734510"/>
              <a:gd name="connsiteX16" fmla="*/ 3436758 w 3733590"/>
              <a:gd name="connsiteY16" fmla="*/ 2614647 h 4734510"/>
              <a:gd name="connsiteX17" fmla="*/ 3496719 w 3733590"/>
              <a:gd name="connsiteY17" fmla="*/ 2974411 h 4734510"/>
              <a:gd name="connsiteX18" fmla="*/ 3271866 w 3733590"/>
              <a:gd name="connsiteY18" fmla="*/ 3124313 h 4734510"/>
              <a:gd name="connsiteX19" fmla="*/ 2792181 w 3733590"/>
              <a:gd name="connsiteY19" fmla="*/ 3034372 h 4734510"/>
              <a:gd name="connsiteX20" fmla="*/ 2297505 w 3733590"/>
              <a:gd name="connsiteY20" fmla="*/ 2359814 h 4734510"/>
              <a:gd name="connsiteX21" fmla="*/ 2027683 w 3733590"/>
              <a:gd name="connsiteY21" fmla="*/ 1910109 h 4734510"/>
              <a:gd name="connsiteX22" fmla="*/ 1772850 w 3733590"/>
              <a:gd name="connsiteY22" fmla="*/ 1715237 h 4734510"/>
              <a:gd name="connsiteX23" fmla="*/ 1278174 w 3733590"/>
              <a:gd name="connsiteY23" fmla="*/ 1820168 h 4734510"/>
              <a:gd name="connsiteX24" fmla="*/ 1218214 w 3733590"/>
              <a:gd name="connsiteY24" fmla="*/ 2239893 h 4734510"/>
              <a:gd name="connsiteX25" fmla="*/ 1443066 w 3733590"/>
              <a:gd name="connsiteY25" fmla="*/ 2539696 h 4734510"/>
              <a:gd name="connsiteX26" fmla="*/ 2267525 w 3733590"/>
              <a:gd name="connsiteY26" fmla="*/ 3049362 h 4734510"/>
              <a:gd name="connsiteX27" fmla="*/ 2852142 w 3733590"/>
              <a:gd name="connsiteY27" fmla="*/ 3439106 h 4734510"/>
              <a:gd name="connsiteX28" fmla="*/ 3436758 w 3733590"/>
              <a:gd name="connsiteY28" fmla="*/ 3708929 h 4734510"/>
              <a:gd name="connsiteX29" fmla="*/ 3706581 w 3733590"/>
              <a:gd name="connsiteY29" fmla="*/ 4173624 h 4734510"/>
              <a:gd name="connsiteX30" fmla="*/ 3676601 w 3733590"/>
              <a:gd name="connsiteY30" fmla="*/ 4653309 h 4734510"/>
              <a:gd name="connsiteX31" fmla="*/ 3286856 w 3733590"/>
              <a:gd name="connsiteY31" fmla="*/ 4713270 h 4734510"/>
              <a:gd name="connsiteX32" fmla="*/ 2972063 w 3733590"/>
              <a:gd name="connsiteY32" fmla="*/ 4428457 h 4734510"/>
              <a:gd name="connsiteX33" fmla="*/ 2792181 w 3733590"/>
              <a:gd name="connsiteY33" fmla="*/ 3978752 h 4734510"/>
              <a:gd name="connsiteX34" fmla="*/ 2477387 w 3733590"/>
              <a:gd name="connsiteY34" fmla="*/ 3918791 h 4734510"/>
              <a:gd name="connsiteX35" fmla="*/ 2012692 w 3733590"/>
              <a:gd name="connsiteY35" fmla="*/ 4233585 h 4734510"/>
              <a:gd name="connsiteX36" fmla="*/ 1637938 w 3733590"/>
              <a:gd name="connsiteY36" fmla="*/ 4173624 h 4734510"/>
              <a:gd name="connsiteX37" fmla="*/ 1398096 w 3733590"/>
              <a:gd name="connsiteY37" fmla="*/ 3693939 h 4734510"/>
              <a:gd name="connsiteX38" fmla="*/ 1263184 w 3733590"/>
              <a:gd name="connsiteY38" fmla="*/ 3259224 h 4734510"/>
              <a:gd name="connsiteX39" fmla="*/ 963381 w 3733590"/>
              <a:gd name="connsiteY39" fmla="*/ 2869480 h 4734510"/>
              <a:gd name="connsiteX40" fmla="*/ 423735 w 3733590"/>
              <a:gd name="connsiteY40" fmla="*/ 2554686 h 4734510"/>
              <a:gd name="connsiteX41" fmla="*/ 168902 w 3733590"/>
              <a:gd name="connsiteY41" fmla="*/ 2614647 h 4734510"/>
              <a:gd name="connsiteX42" fmla="*/ 4010 w 3733590"/>
              <a:gd name="connsiteY42" fmla="*/ 2944431 h 4734510"/>
              <a:gd name="connsiteX43" fmla="*/ 78961 w 3733590"/>
              <a:gd name="connsiteY43" fmla="*/ 3259224 h 4734510"/>
              <a:gd name="connsiteX44" fmla="*/ 378764 w 3733590"/>
              <a:gd name="connsiteY44" fmla="*/ 3379145 h 4734510"/>
              <a:gd name="connsiteX45" fmla="*/ 603617 w 3733590"/>
              <a:gd name="connsiteY45" fmla="*/ 3544037 h 4734510"/>
              <a:gd name="connsiteX46" fmla="*/ 783499 w 3733590"/>
              <a:gd name="connsiteY46" fmla="*/ 3708929 h 4734510"/>
              <a:gd name="connsiteX47" fmla="*/ 1098292 w 3733590"/>
              <a:gd name="connsiteY47" fmla="*/ 3948772 h 4734510"/>
              <a:gd name="connsiteX48" fmla="*/ 1338135 w 3733590"/>
              <a:gd name="connsiteY48" fmla="*/ 3963762 h 4734510"/>
              <a:gd name="connsiteX49" fmla="*/ 1503027 w 3733590"/>
              <a:gd name="connsiteY49" fmla="*/ 3963762 h 4734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733590" h="4734510">
                <a:moveTo>
                  <a:pt x="2462397" y="66319"/>
                </a:moveTo>
                <a:cubicBezTo>
                  <a:pt x="2349971" y="25096"/>
                  <a:pt x="2237545" y="-16127"/>
                  <a:pt x="2147604" y="6358"/>
                </a:cubicBezTo>
                <a:cubicBezTo>
                  <a:pt x="2057663" y="28843"/>
                  <a:pt x="1957728" y="106293"/>
                  <a:pt x="1922751" y="201231"/>
                </a:cubicBezTo>
                <a:cubicBezTo>
                  <a:pt x="1887774" y="296169"/>
                  <a:pt x="1930247" y="446070"/>
                  <a:pt x="1937742" y="575985"/>
                </a:cubicBezTo>
                <a:cubicBezTo>
                  <a:pt x="1945237" y="705900"/>
                  <a:pt x="1935243" y="868293"/>
                  <a:pt x="1967722" y="980719"/>
                </a:cubicBezTo>
                <a:cubicBezTo>
                  <a:pt x="2000201" y="1093145"/>
                  <a:pt x="2050168" y="1198076"/>
                  <a:pt x="2132614" y="1250542"/>
                </a:cubicBezTo>
                <a:cubicBezTo>
                  <a:pt x="2215060" y="1303008"/>
                  <a:pt x="2347472" y="1317998"/>
                  <a:pt x="2462397" y="1295513"/>
                </a:cubicBezTo>
                <a:cubicBezTo>
                  <a:pt x="2577322" y="1273028"/>
                  <a:pt x="2699741" y="1188083"/>
                  <a:pt x="2822161" y="1115631"/>
                </a:cubicBezTo>
                <a:cubicBezTo>
                  <a:pt x="2944581" y="1043179"/>
                  <a:pt x="3067000" y="895775"/>
                  <a:pt x="3196915" y="860798"/>
                </a:cubicBezTo>
                <a:cubicBezTo>
                  <a:pt x="3326830" y="825821"/>
                  <a:pt x="3529198" y="835814"/>
                  <a:pt x="3601650" y="905768"/>
                </a:cubicBezTo>
                <a:cubicBezTo>
                  <a:pt x="3674103" y="975722"/>
                  <a:pt x="3696588" y="1185584"/>
                  <a:pt x="3631630" y="1280522"/>
                </a:cubicBezTo>
                <a:cubicBezTo>
                  <a:pt x="3566672" y="1375460"/>
                  <a:pt x="3341820" y="1422929"/>
                  <a:pt x="3211905" y="1475395"/>
                </a:cubicBezTo>
                <a:cubicBezTo>
                  <a:pt x="3081990" y="1527861"/>
                  <a:pt x="2932089" y="1540352"/>
                  <a:pt x="2852142" y="1595316"/>
                </a:cubicBezTo>
                <a:cubicBezTo>
                  <a:pt x="2772195" y="1650280"/>
                  <a:pt x="2724725" y="1712739"/>
                  <a:pt x="2732220" y="1805178"/>
                </a:cubicBezTo>
                <a:cubicBezTo>
                  <a:pt x="2739715" y="1897617"/>
                  <a:pt x="2824659" y="2055014"/>
                  <a:pt x="2897112" y="2149952"/>
                </a:cubicBezTo>
                <a:cubicBezTo>
                  <a:pt x="2969565" y="2244890"/>
                  <a:pt x="3076994" y="2297355"/>
                  <a:pt x="3166935" y="2374804"/>
                </a:cubicBezTo>
                <a:cubicBezTo>
                  <a:pt x="3256876" y="2452253"/>
                  <a:pt x="3381794" y="2514712"/>
                  <a:pt x="3436758" y="2614647"/>
                </a:cubicBezTo>
                <a:cubicBezTo>
                  <a:pt x="3491722" y="2714582"/>
                  <a:pt x="3524201" y="2889467"/>
                  <a:pt x="3496719" y="2974411"/>
                </a:cubicBezTo>
                <a:cubicBezTo>
                  <a:pt x="3469237" y="3059355"/>
                  <a:pt x="3389289" y="3114320"/>
                  <a:pt x="3271866" y="3124313"/>
                </a:cubicBezTo>
                <a:cubicBezTo>
                  <a:pt x="3154443" y="3134307"/>
                  <a:pt x="2954574" y="3161788"/>
                  <a:pt x="2792181" y="3034372"/>
                </a:cubicBezTo>
                <a:cubicBezTo>
                  <a:pt x="2629788" y="2906956"/>
                  <a:pt x="2424921" y="2547191"/>
                  <a:pt x="2297505" y="2359814"/>
                </a:cubicBezTo>
                <a:cubicBezTo>
                  <a:pt x="2170089" y="2172437"/>
                  <a:pt x="2115125" y="2017538"/>
                  <a:pt x="2027683" y="1910109"/>
                </a:cubicBezTo>
                <a:cubicBezTo>
                  <a:pt x="1940241" y="1802680"/>
                  <a:pt x="1897768" y="1730227"/>
                  <a:pt x="1772850" y="1715237"/>
                </a:cubicBezTo>
                <a:cubicBezTo>
                  <a:pt x="1647932" y="1700247"/>
                  <a:pt x="1370613" y="1732725"/>
                  <a:pt x="1278174" y="1820168"/>
                </a:cubicBezTo>
                <a:cubicBezTo>
                  <a:pt x="1185735" y="1907611"/>
                  <a:pt x="1190732" y="2119972"/>
                  <a:pt x="1218214" y="2239893"/>
                </a:cubicBezTo>
                <a:cubicBezTo>
                  <a:pt x="1245696" y="2359814"/>
                  <a:pt x="1268181" y="2404785"/>
                  <a:pt x="1443066" y="2539696"/>
                </a:cubicBezTo>
                <a:cubicBezTo>
                  <a:pt x="1617951" y="2674607"/>
                  <a:pt x="2032679" y="2899460"/>
                  <a:pt x="2267525" y="3049362"/>
                </a:cubicBezTo>
                <a:cubicBezTo>
                  <a:pt x="2502371" y="3199264"/>
                  <a:pt x="2657270" y="3329178"/>
                  <a:pt x="2852142" y="3439106"/>
                </a:cubicBezTo>
                <a:cubicBezTo>
                  <a:pt x="3047014" y="3549034"/>
                  <a:pt x="3294352" y="3586509"/>
                  <a:pt x="3436758" y="3708929"/>
                </a:cubicBezTo>
                <a:cubicBezTo>
                  <a:pt x="3579164" y="3831349"/>
                  <a:pt x="3666607" y="4016227"/>
                  <a:pt x="3706581" y="4173624"/>
                </a:cubicBezTo>
                <a:cubicBezTo>
                  <a:pt x="3746555" y="4331021"/>
                  <a:pt x="3746555" y="4563368"/>
                  <a:pt x="3676601" y="4653309"/>
                </a:cubicBezTo>
                <a:cubicBezTo>
                  <a:pt x="3606647" y="4743250"/>
                  <a:pt x="3404279" y="4750745"/>
                  <a:pt x="3286856" y="4713270"/>
                </a:cubicBezTo>
                <a:cubicBezTo>
                  <a:pt x="3169433" y="4675795"/>
                  <a:pt x="3054509" y="4550877"/>
                  <a:pt x="2972063" y="4428457"/>
                </a:cubicBezTo>
                <a:cubicBezTo>
                  <a:pt x="2889617" y="4306037"/>
                  <a:pt x="2874627" y="4063696"/>
                  <a:pt x="2792181" y="3978752"/>
                </a:cubicBezTo>
                <a:cubicBezTo>
                  <a:pt x="2709735" y="3893808"/>
                  <a:pt x="2607302" y="3876319"/>
                  <a:pt x="2477387" y="3918791"/>
                </a:cubicBezTo>
                <a:cubicBezTo>
                  <a:pt x="2347472" y="3961263"/>
                  <a:pt x="2152600" y="4191113"/>
                  <a:pt x="2012692" y="4233585"/>
                </a:cubicBezTo>
                <a:cubicBezTo>
                  <a:pt x="1872784" y="4276057"/>
                  <a:pt x="1740371" y="4263565"/>
                  <a:pt x="1637938" y="4173624"/>
                </a:cubicBezTo>
                <a:cubicBezTo>
                  <a:pt x="1535505" y="4083683"/>
                  <a:pt x="1460555" y="3846339"/>
                  <a:pt x="1398096" y="3693939"/>
                </a:cubicBezTo>
                <a:cubicBezTo>
                  <a:pt x="1335637" y="3541539"/>
                  <a:pt x="1335637" y="3396634"/>
                  <a:pt x="1263184" y="3259224"/>
                </a:cubicBezTo>
                <a:cubicBezTo>
                  <a:pt x="1190731" y="3121814"/>
                  <a:pt x="1103289" y="2986903"/>
                  <a:pt x="963381" y="2869480"/>
                </a:cubicBezTo>
                <a:cubicBezTo>
                  <a:pt x="823473" y="2752057"/>
                  <a:pt x="556148" y="2597158"/>
                  <a:pt x="423735" y="2554686"/>
                </a:cubicBezTo>
                <a:cubicBezTo>
                  <a:pt x="291322" y="2512214"/>
                  <a:pt x="238856" y="2549690"/>
                  <a:pt x="168902" y="2614647"/>
                </a:cubicBezTo>
                <a:cubicBezTo>
                  <a:pt x="98948" y="2679604"/>
                  <a:pt x="19000" y="2837002"/>
                  <a:pt x="4010" y="2944431"/>
                </a:cubicBezTo>
                <a:cubicBezTo>
                  <a:pt x="-10980" y="3051860"/>
                  <a:pt x="16502" y="3186772"/>
                  <a:pt x="78961" y="3259224"/>
                </a:cubicBezTo>
                <a:cubicBezTo>
                  <a:pt x="141420" y="3331676"/>
                  <a:pt x="291321" y="3331676"/>
                  <a:pt x="378764" y="3379145"/>
                </a:cubicBezTo>
                <a:cubicBezTo>
                  <a:pt x="466207" y="3426614"/>
                  <a:pt x="536161" y="3489073"/>
                  <a:pt x="603617" y="3544037"/>
                </a:cubicBezTo>
                <a:cubicBezTo>
                  <a:pt x="671073" y="3599001"/>
                  <a:pt x="701053" y="3641473"/>
                  <a:pt x="783499" y="3708929"/>
                </a:cubicBezTo>
                <a:cubicBezTo>
                  <a:pt x="865945" y="3776385"/>
                  <a:pt x="1005853" y="3906300"/>
                  <a:pt x="1098292" y="3948772"/>
                </a:cubicBezTo>
                <a:cubicBezTo>
                  <a:pt x="1190731" y="3991244"/>
                  <a:pt x="1270679" y="3961264"/>
                  <a:pt x="1338135" y="3963762"/>
                </a:cubicBezTo>
                <a:cubicBezTo>
                  <a:pt x="1405591" y="3966260"/>
                  <a:pt x="1454309" y="3965011"/>
                  <a:pt x="1503027" y="3963762"/>
                </a:cubicBezTo>
              </a:path>
            </a:pathLst>
          </a:cu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6371EA7-8F08-BC3D-9DDA-BFE75F2AD7A6}"/>
              </a:ext>
            </a:extLst>
          </p:cNvPr>
          <p:cNvSpPr/>
          <p:nvPr/>
        </p:nvSpPr>
        <p:spPr>
          <a:xfrm>
            <a:off x="5190776" y="1708878"/>
            <a:ext cx="354546" cy="3297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1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CD9F91B6-BF96-1F27-D6B8-662073F5245B}"/>
              </a:ext>
            </a:extLst>
          </p:cNvPr>
          <p:cNvSpPr/>
          <p:nvPr/>
        </p:nvSpPr>
        <p:spPr>
          <a:xfrm>
            <a:off x="6420819" y="1467795"/>
            <a:ext cx="344773" cy="3447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2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CB4B1AC-070E-07C6-CC8B-E49EF0986A46}"/>
              </a:ext>
            </a:extLst>
          </p:cNvPr>
          <p:cNvSpPr/>
          <p:nvPr/>
        </p:nvSpPr>
        <p:spPr>
          <a:xfrm>
            <a:off x="7604412" y="1311885"/>
            <a:ext cx="339452" cy="3447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101DD78-3FB7-B50D-1D3B-F2D05A59F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026" y="4470629"/>
            <a:ext cx="1970796" cy="194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96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</TotalTime>
  <Words>96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Аспект</vt:lpstr>
      <vt:lpstr>«Занятия с использованием интерактивных дидактических материалов»</vt:lpstr>
      <vt:lpstr>Цель занятия:</vt:lpstr>
      <vt:lpstr>Помоги маме утки добраться до своих утят</vt:lpstr>
      <vt:lpstr>Чье это перо?</vt:lpstr>
      <vt:lpstr>Чье это перо?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«Занятия с использованием интерактивных дидактических материалов»</dc:title>
  <dc:creator>annyshka7786@mail.ru</dc:creator>
  <cp:lastModifiedBy>annyshka7786@mail.ru</cp:lastModifiedBy>
  <cp:revision>1</cp:revision>
  <dcterms:created xsi:type="dcterms:W3CDTF">2022-12-14T06:36:51Z</dcterms:created>
  <dcterms:modified xsi:type="dcterms:W3CDTF">2022-12-14T10:36:23Z</dcterms:modified>
</cp:coreProperties>
</file>